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5" r:id="rId4"/>
  </p:sldMasterIdLst>
  <p:notesMasterIdLst>
    <p:notesMasterId r:id="rId31"/>
  </p:notesMasterIdLst>
  <p:handoutMasterIdLst>
    <p:handoutMasterId r:id="rId32"/>
  </p:handoutMasterIdLst>
  <p:sldIdLst>
    <p:sldId id="256" r:id="rId5"/>
    <p:sldId id="287" r:id="rId6"/>
    <p:sldId id="271" r:id="rId7"/>
    <p:sldId id="281" r:id="rId8"/>
    <p:sldId id="257" r:id="rId9"/>
    <p:sldId id="286" r:id="rId10"/>
    <p:sldId id="275" r:id="rId11"/>
    <p:sldId id="290" r:id="rId12"/>
    <p:sldId id="274" r:id="rId13"/>
    <p:sldId id="288" r:id="rId14"/>
    <p:sldId id="272" r:id="rId15"/>
    <p:sldId id="284" r:id="rId16"/>
    <p:sldId id="282" r:id="rId17"/>
    <p:sldId id="291" r:id="rId18"/>
    <p:sldId id="293" r:id="rId19"/>
    <p:sldId id="292" r:id="rId20"/>
    <p:sldId id="265" r:id="rId21"/>
    <p:sldId id="294" r:id="rId22"/>
    <p:sldId id="299" r:id="rId23"/>
    <p:sldId id="300" r:id="rId24"/>
    <p:sldId id="301" r:id="rId25"/>
    <p:sldId id="302" r:id="rId26"/>
    <p:sldId id="303" r:id="rId27"/>
    <p:sldId id="261" r:id="rId28"/>
    <p:sldId id="304" r:id="rId29"/>
    <p:sldId id="30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7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0C0262-2244-4C01-976A-F8A9983E8DCB}" v="2284" dt="2024-02-26T00:44:03.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89" autoAdjust="0"/>
    <p:restoredTop sz="96081" autoAdjust="0"/>
  </p:normalViewPr>
  <p:slideViewPr>
    <p:cSldViewPr snapToGrid="0">
      <p:cViewPr>
        <p:scale>
          <a:sx n="80" d="100"/>
          <a:sy n="80" d="100"/>
        </p:scale>
        <p:origin x="116" y="-832"/>
      </p:cViewPr>
      <p:guideLst/>
    </p:cSldViewPr>
  </p:slid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osotis _13" userId="d3757a171cf8daaf" providerId="LiveId" clId="{A00C0262-2244-4C01-976A-F8A9983E8DCB}"/>
    <pc:docChg chg="undo custSel addSld delSld modSld sldOrd">
      <pc:chgData name="Myosotis _13" userId="d3757a171cf8daaf" providerId="LiveId" clId="{A00C0262-2244-4C01-976A-F8A9983E8DCB}" dt="2024-02-26T01:12:09.942" v="37520" actId="2710"/>
      <pc:docMkLst>
        <pc:docMk/>
      </pc:docMkLst>
      <pc:sldChg chg="addSp delSp modSp mod setBg setClrOvrMap">
        <pc:chgData name="Myosotis _13" userId="d3757a171cf8daaf" providerId="LiveId" clId="{A00C0262-2244-4C01-976A-F8A9983E8DCB}" dt="2024-02-25T23:21:01.312" v="33862" actId="478"/>
        <pc:sldMkLst>
          <pc:docMk/>
          <pc:sldMk cId="3754664940" sldId="256"/>
        </pc:sldMkLst>
        <pc:spChg chg="mod ord">
          <ac:chgData name="Myosotis _13" userId="d3757a171cf8daaf" providerId="LiveId" clId="{A00C0262-2244-4C01-976A-F8A9983E8DCB}" dt="2024-02-25T23:20:58.478" v="33861" actId="27636"/>
          <ac:spMkLst>
            <pc:docMk/>
            <pc:sldMk cId="3754664940" sldId="256"/>
            <ac:spMk id="2" creationId="{8DE5CD8D-E704-46A1-BC3E-9A644A9FFD4E}"/>
          </ac:spMkLst>
        </pc:spChg>
        <pc:spChg chg="add del mod">
          <ac:chgData name="Myosotis _13" userId="d3757a171cf8daaf" providerId="LiveId" clId="{A00C0262-2244-4C01-976A-F8A9983E8DCB}" dt="2024-02-25T13:01:47.384" v="29175" actId="478"/>
          <ac:spMkLst>
            <pc:docMk/>
            <pc:sldMk cId="3754664940" sldId="256"/>
            <ac:spMk id="3" creationId="{4E5147A4-EE0E-678F-284E-9A52446161AB}"/>
          </ac:spMkLst>
        </pc:spChg>
        <pc:spChg chg="del mod">
          <ac:chgData name="Myosotis _13" userId="d3757a171cf8daaf" providerId="LiveId" clId="{A00C0262-2244-4C01-976A-F8A9983E8DCB}" dt="2024-02-14T08:54:57.874" v="10120" actId="478"/>
          <ac:spMkLst>
            <pc:docMk/>
            <pc:sldMk cId="3754664940" sldId="256"/>
            <ac:spMk id="3" creationId="{E309A740-48C5-4AE5-879B-F567D3D7ACDC}"/>
          </ac:spMkLst>
        </pc:spChg>
        <pc:spChg chg="add del mod">
          <ac:chgData name="Myosotis _13" userId="d3757a171cf8daaf" providerId="LiveId" clId="{A00C0262-2244-4C01-976A-F8A9983E8DCB}" dt="2024-02-25T23:20:11.994" v="33855" actId="478"/>
          <ac:spMkLst>
            <pc:docMk/>
            <pc:sldMk cId="3754664940" sldId="256"/>
            <ac:spMk id="5" creationId="{3E55DAA4-733D-E633-BDBA-A3BC1227DC6F}"/>
          </ac:spMkLst>
        </pc:spChg>
        <pc:spChg chg="add del mod">
          <ac:chgData name="Myosotis _13" userId="d3757a171cf8daaf" providerId="LiveId" clId="{A00C0262-2244-4C01-976A-F8A9983E8DCB}" dt="2024-02-25T13:08:13.602" v="29259" actId="478"/>
          <ac:spMkLst>
            <pc:docMk/>
            <pc:sldMk cId="3754664940" sldId="256"/>
            <ac:spMk id="6" creationId="{4F1DCECB-EED4-6238-CCC7-E0C6907D8053}"/>
          </ac:spMkLst>
        </pc:spChg>
        <pc:spChg chg="add del mod">
          <ac:chgData name="Myosotis _13" userId="d3757a171cf8daaf" providerId="LiveId" clId="{A00C0262-2244-4C01-976A-F8A9983E8DCB}" dt="2024-02-13T22:54:23.412" v="7493" actId="478"/>
          <ac:spMkLst>
            <pc:docMk/>
            <pc:sldMk cId="3754664940" sldId="256"/>
            <ac:spMk id="6" creationId="{7A778422-F711-8ED1-B645-1F6B01F9EF40}"/>
          </ac:spMkLst>
        </pc:spChg>
        <pc:spChg chg="del">
          <ac:chgData name="Myosotis _13" userId="d3757a171cf8daaf" providerId="LiveId" clId="{A00C0262-2244-4C01-976A-F8A9983E8DCB}" dt="2024-02-14T08:58:05.376" v="10168" actId="26606"/>
          <ac:spMkLst>
            <pc:docMk/>
            <pc:sldMk cId="3754664940" sldId="256"/>
            <ac:spMk id="9" creationId="{157A82F3-F6C4-4325-8C9C-7DF1AD06B2B5}"/>
          </ac:spMkLst>
        </pc:spChg>
        <pc:spChg chg="add del mod ord">
          <ac:chgData name="Myosotis _13" userId="d3757a171cf8daaf" providerId="LiveId" clId="{A00C0262-2244-4C01-976A-F8A9983E8DCB}" dt="2024-02-25T13:01:26.323" v="29172" actId="478"/>
          <ac:spMkLst>
            <pc:docMk/>
            <pc:sldMk cId="3754664940" sldId="256"/>
            <ac:spMk id="13" creationId="{C9D4A1B3-361B-31B0-F8B8-0DEE2130E8C3}"/>
          </ac:spMkLst>
        </pc:spChg>
        <pc:spChg chg="add del mod">
          <ac:chgData name="Myosotis _13" userId="d3757a171cf8daaf" providerId="LiveId" clId="{A00C0262-2244-4C01-976A-F8A9983E8DCB}" dt="2024-02-25T23:18:59.057" v="33785" actId="478"/>
          <ac:spMkLst>
            <pc:docMk/>
            <pc:sldMk cId="3754664940" sldId="256"/>
            <ac:spMk id="17" creationId="{4F1F3193-E53A-3233-31C0-895667D3E75B}"/>
          </ac:spMkLst>
        </pc:spChg>
        <pc:spChg chg="add del mod">
          <ac:chgData name="Myosotis _13" userId="d3757a171cf8daaf" providerId="LiveId" clId="{A00C0262-2244-4C01-976A-F8A9983E8DCB}" dt="2024-02-25T23:21:01.312" v="33862" actId="478"/>
          <ac:spMkLst>
            <pc:docMk/>
            <pc:sldMk cId="3754664940" sldId="256"/>
            <ac:spMk id="18" creationId="{C2355188-34AD-C96A-9175-D12AD67DD7AC}"/>
          </ac:spMkLst>
        </pc:spChg>
        <pc:spChg chg="add del">
          <ac:chgData name="Myosotis _13" userId="d3757a171cf8daaf" providerId="LiveId" clId="{A00C0262-2244-4C01-976A-F8A9983E8DCB}" dt="2024-02-24T21:02:23.132" v="20845" actId="26606"/>
          <ac:spMkLst>
            <pc:docMk/>
            <pc:sldMk cId="3754664940" sldId="256"/>
            <ac:spMk id="20" creationId="{3F47E20B-1205-4238-A82B-90EF577F32D8}"/>
          </ac:spMkLst>
        </pc:spChg>
        <pc:spChg chg="add del mod">
          <ac:chgData name="Myosotis _13" userId="d3757a171cf8daaf" providerId="LiveId" clId="{A00C0262-2244-4C01-976A-F8A9983E8DCB}" dt="2024-02-25T23:20:14.393" v="33856" actId="478"/>
          <ac:spMkLst>
            <pc:docMk/>
            <pc:sldMk cId="3754664940" sldId="256"/>
            <ac:spMk id="21" creationId="{9869A50A-108A-1226-5722-920FC49E67BF}"/>
          </ac:spMkLst>
        </pc:spChg>
        <pc:spChg chg="add del">
          <ac:chgData name="Myosotis _13" userId="d3757a171cf8daaf" providerId="LiveId" clId="{A00C0262-2244-4C01-976A-F8A9983E8DCB}" dt="2024-02-24T21:02:23.132" v="20845" actId="26606"/>
          <ac:spMkLst>
            <pc:docMk/>
            <pc:sldMk cId="3754664940" sldId="256"/>
            <ac:spMk id="22" creationId="{D13567AC-EB9A-47A9-B6EC-B5BDB73B113C}"/>
          </ac:spMkLst>
        </pc:spChg>
        <pc:spChg chg="add del">
          <ac:chgData name="Myosotis _13" userId="d3757a171cf8daaf" providerId="LiveId" clId="{A00C0262-2244-4C01-976A-F8A9983E8DCB}" dt="2024-02-24T21:02:23.125" v="20844" actId="26606"/>
          <ac:spMkLst>
            <pc:docMk/>
            <pc:sldMk cId="3754664940" sldId="256"/>
            <ac:spMk id="27" creationId="{84167985-D6E9-40FF-97C0-4B6D373E85C9}"/>
          </ac:spMkLst>
        </pc:spChg>
        <pc:spChg chg="add del">
          <ac:chgData name="Myosotis _13" userId="d3757a171cf8daaf" providerId="LiveId" clId="{A00C0262-2244-4C01-976A-F8A9983E8DCB}" dt="2024-02-24T21:02:18.486" v="20842" actId="26606"/>
          <ac:spMkLst>
            <pc:docMk/>
            <pc:sldMk cId="3754664940" sldId="256"/>
            <ac:spMk id="29" creationId="{C2AD7556-C90D-4946-8E4E-1E79D5B3D2F5}"/>
          </ac:spMkLst>
        </pc:spChg>
        <pc:spChg chg="add del">
          <ac:chgData name="Myosotis _13" userId="d3757a171cf8daaf" providerId="LiveId" clId="{A00C0262-2244-4C01-976A-F8A9983E8DCB}" dt="2024-02-24T21:02:18.486" v="20842" actId="26606"/>
          <ac:spMkLst>
            <pc:docMk/>
            <pc:sldMk cId="3754664940" sldId="256"/>
            <ac:spMk id="31" creationId="{DBB0CC56-54B2-4AE0-87C5-296E78A028BA}"/>
          </ac:spMkLst>
        </pc:spChg>
        <pc:spChg chg="add del">
          <ac:chgData name="Myosotis _13" userId="d3757a171cf8daaf" providerId="LiveId" clId="{A00C0262-2244-4C01-976A-F8A9983E8DCB}" dt="2024-02-24T21:02:23.125" v="20844" actId="26606"/>
          <ac:spMkLst>
            <pc:docMk/>
            <pc:sldMk cId="3754664940" sldId="256"/>
            <ac:spMk id="33" creationId="{68801362-349C-44BE-BEF6-8E926E1D38BC}"/>
          </ac:spMkLst>
        </pc:spChg>
        <pc:spChg chg="add del">
          <ac:chgData name="Myosotis _13" userId="d3757a171cf8daaf" providerId="LiveId" clId="{A00C0262-2244-4C01-976A-F8A9983E8DCB}" dt="2024-02-25T13:02:39.696" v="29186" actId="26606"/>
          <ac:spMkLst>
            <pc:docMk/>
            <pc:sldMk cId="3754664940" sldId="256"/>
            <ac:spMk id="35" creationId="{C2AD7556-C90D-4946-8E4E-1E79D5B3D2F5}"/>
          </ac:spMkLst>
        </pc:spChg>
        <pc:spChg chg="add del">
          <ac:chgData name="Myosotis _13" userId="d3757a171cf8daaf" providerId="LiveId" clId="{A00C0262-2244-4C01-976A-F8A9983E8DCB}" dt="2024-02-25T13:02:39.696" v="29186" actId="26606"/>
          <ac:spMkLst>
            <pc:docMk/>
            <pc:sldMk cId="3754664940" sldId="256"/>
            <ac:spMk id="36" creationId="{DBB0CC56-54B2-4AE0-87C5-296E78A028BA}"/>
          </ac:spMkLst>
        </pc:spChg>
        <pc:spChg chg="add del">
          <ac:chgData name="Myosotis _13" userId="d3757a171cf8daaf" providerId="LiveId" clId="{A00C0262-2244-4C01-976A-F8A9983E8DCB}" dt="2024-02-25T13:02:39.692" v="29185" actId="26606"/>
          <ac:spMkLst>
            <pc:docMk/>
            <pc:sldMk cId="3754664940" sldId="256"/>
            <ac:spMk id="42" creationId="{3F47E20B-1205-4238-A82B-90EF577F32D8}"/>
          </ac:spMkLst>
        </pc:spChg>
        <pc:spChg chg="add del">
          <ac:chgData name="Myosotis _13" userId="d3757a171cf8daaf" providerId="LiveId" clId="{A00C0262-2244-4C01-976A-F8A9983E8DCB}" dt="2024-02-25T13:02:39.692" v="29185" actId="26606"/>
          <ac:spMkLst>
            <pc:docMk/>
            <pc:sldMk cId="3754664940" sldId="256"/>
            <ac:spMk id="44" creationId="{D13567AC-EB9A-47A9-B6EC-B5BDB73B113C}"/>
          </ac:spMkLst>
        </pc:spChg>
        <pc:spChg chg="add del">
          <ac:chgData name="Myosotis _13" userId="d3757a171cf8daaf" providerId="LiveId" clId="{A00C0262-2244-4C01-976A-F8A9983E8DCB}" dt="2024-02-25T13:03:08.877" v="29188" actId="26606"/>
          <ac:spMkLst>
            <pc:docMk/>
            <pc:sldMk cId="3754664940" sldId="256"/>
            <ac:spMk id="46" creationId="{80F5EB4E-25CD-44CC-AF95-30C9253422EF}"/>
          </ac:spMkLst>
        </pc:spChg>
        <pc:spChg chg="add del">
          <ac:chgData name="Myosotis _13" userId="d3757a171cf8daaf" providerId="LiveId" clId="{A00C0262-2244-4C01-976A-F8A9983E8DCB}" dt="2024-02-25T13:03:08.877" v="29188" actId="26606"/>
          <ac:spMkLst>
            <pc:docMk/>
            <pc:sldMk cId="3754664940" sldId="256"/>
            <ac:spMk id="47" creationId="{322F38BC-D98D-4D85-8CF7-BA70EEDEDD2A}"/>
          </ac:spMkLst>
        </pc:spChg>
        <pc:spChg chg="add del">
          <ac:chgData name="Myosotis _13" userId="d3757a171cf8daaf" providerId="LiveId" clId="{A00C0262-2244-4C01-976A-F8A9983E8DCB}" dt="2024-02-25T13:03:08.877" v="29188" actId="26606"/>
          <ac:spMkLst>
            <pc:docMk/>
            <pc:sldMk cId="3754664940" sldId="256"/>
            <ac:spMk id="48" creationId="{B501A2F0-90BE-4D86-9A8A-4390413F74F8}"/>
          </ac:spMkLst>
        </pc:spChg>
        <pc:spChg chg="add del">
          <ac:chgData name="Myosotis _13" userId="d3757a171cf8daaf" providerId="LiveId" clId="{A00C0262-2244-4C01-976A-F8A9983E8DCB}" dt="2024-02-25T13:04:32.230" v="29195" actId="26606"/>
          <ac:spMkLst>
            <pc:docMk/>
            <pc:sldMk cId="3754664940" sldId="256"/>
            <ac:spMk id="53" creationId="{3F47E20B-1205-4238-A82B-90EF577F32D8}"/>
          </ac:spMkLst>
        </pc:spChg>
        <pc:spChg chg="add del">
          <ac:chgData name="Myosotis _13" userId="d3757a171cf8daaf" providerId="LiveId" clId="{A00C0262-2244-4C01-976A-F8A9983E8DCB}" dt="2024-02-25T13:04:32.230" v="29195" actId="26606"/>
          <ac:spMkLst>
            <pc:docMk/>
            <pc:sldMk cId="3754664940" sldId="256"/>
            <ac:spMk id="55" creationId="{D13567AC-EB9A-47A9-B6EC-B5BDB73B113C}"/>
          </ac:spMkLst>
        </pc:spChg>
        <pc:spChg chg="add del">
          <ac:chgData name="Myosotis _13" userId="d3757a171cf8daaf" providerId="LiveId" clId="{A00C0262-2244-4C01-976A-F8A9983E8DCB}" dt="2024-02-25T13:06:06.390" v="29242" actId="26606"/>
          <ac:spMkLst>
            <pc:docMk/>
            <pc:sldMk cId="3754664940" sldId="256"/>
            <ac:spMk id="60" creationId="{C2AD7556-C90D-4946-8E4E-1E79D5B3D2F5}"/>
          </ac:spMkLst>
        </pc:spChg>
        <pc:spChg chg="add del">
          <ac:chgData name="Myosotis _13" userId="d3757a171cf8daaf" providerId="LiveId" clId="{A00C0262-2244-4C01-976A-F8A9983E8DCB}" dt="2024-02-25T13:06:06.390" v="29242" actId="26606"/>
          <ac:spMkLst>
            <pc:docMk/>
            <pc:sldMk cId="3754664940" sldId="256"/>
            <ac:spMk id="62" creationId="{DBB0CC56-54B2-4AE0-87C5-296E78A028BA}"/>
          </ac:spMkLst>
        </pc:spChg>
        <pc:spChg chg="add del">
          <ac:chgData name="Myosotis _13" userId="d3757a171cf8daaf" providerId="LiveId" clId="{A00C0262-2244-4C01-976A-F8A9983E8DCB}" dt="2024-02-25T13:06:30.796" v="29254" actId="26606"/>
          <ac:spMkLst>
            <pc:docMk/>
            <pc:sldMk cId="3754664940" sldId="256"/>
            <ac:spMk id="67" creationId="{3F47E20B-1205-4238-A82B-90EF577F32D8}"/>
          </ac:spMkLst>
        </pc:spChg>
        <pc:spChg chg="add del">
          <ac:chgData name="Myosotis _13" userId="d3757a171cf8daaf" providerId="LiveId" clId="{A00C0262-2244-4C01-976A-F8A9983E8DCB}" dt="2024-02-25T13:06:30.796" v="29254" actId="26606"/>
          <ac:spMkLst>
            <pc:docMk/>
            <pc:sldMk cId="3754664940" sldId="256"/>
            <ac:spMk id="69" creationId="{D13567AC-EB9A-47A9-B6EC-B5BDB73B113C}"/>
          </ac:spMkLst>
        </pc:spChg>
        <pc:spChg chg="add del">
          <ac:chgData name="Myosotis _13" userId="d3757a171cf8daaf" providerId="LiveId" clId="{A00C0262-2244-4C01-976A-F8A9983E8DCB}" dt="2024-02-25T13:06:22.174" v="29251" actId="26606"/>
          <ac:spMkLst>
            <pc:docMk/>
            <pc:sldMk cId="3754664940" sldId="256"/>
            <ac:spMk id="74" creationId="{3F47E20B-1205-4238-A82B-90EF577F32D8}"/>
          </ac:spMkLst>
        </pc:spChg>
        <pc:spChg chg="add del">
          <ac:chgData name="Myosotis _13" userId="d3757a171cf8daaf" providerId="LiveId" clId="{A00C0262-2244-4C01-976A-F8A9983E8DCB}" dt="2024-02-25T13:06:22.174" v="29251" actId="26606"/>
          <ac:spMkLst>
            <pc:docMk/>
            <pc:sldMk cId="3754664940" sldId="256"/>
            <ac:spMk id="76" creationId="{D13567AC-EB9A-47A9-B6EC-B5BDB73B113C}"/>
          </ac:spMkLst>
        </pc:spChg>
        <pc:spChg chg="add del">
          <ac:chgData name="Myosotis _13" userId="d3757a171cf8daaf" providerId="LiveId" clId="{A00C0262-2244-4C01-976A-F8A9983E8DCB}" dt="2024-02-25T13:06:30.791" v="29253" actId="26606"/>
          <ac:spMkLst>
            <pc:docMk/>
            <pc:sldMk cId="3754664940" sldId="256"/>
            <ac:spMk id="78" creationId="{80F5EB4E-25CD-44CC-AF95-30C9253422EF}"/>
          </ac:spMkLst>
        </pc:spChg>
        <pc:spChg chg="add del">
          <ac:chgData name="Myosotis _13" userId="d3757a171cf8daaf" providerId="LiveId" clId="{A00C0262-2244-4C01-976A-F8A9983E8DCB}" dt="2024-02-25T13:06:30.791" v="29253" actId="26606"/>
          <ac:spMkLst>
            <pc:docMk/>
            <pc:sldMk cId="3754664940" sldId="256"/>
            <ac:spMk id="79" creationId="{322F38BC-D98D-4D85-8CF7-BA70EEDEDD2A}"/>
          </ac:spMkLst>
        </pc:spChg>
        <pc:spChg chg="add del">
          <ac:chgData name="Myosotis _13" userId="d3757a171cf8daaf" providerId="LiveId" clId="{A00C0262-2244-4C01-976A-F8A9983E8DCB}" dt="2024-02-25T13:06:30.791" v="29253" actId="26606"/>
          <ac:spMkLst>
            <pc:docMk/>
            <pc:sldMk cId="3754664940" sldId="256"/>
            <ac:spMk id="80" creationId="{B501A2F0-90BE-4D86-9A8A-4390413F74F8}"/>
          </ac:spMkLst>
        </pc:spChg>
        <pc:spChg chg="add del">
          <ac:chgData name="Myosotis _13" userId="d3757a171cf8daaf" providerId="LiveId" clId="{A00C0262-2244-4C01-976A-F8A9983E8DCB}" dt="2024-02-25T13:08:20.952" v="29260" actId="26606"/>
          <ac:spMkLst>
            <pc:docMk/>
            <pc:sldMk cId="3754664940" sldId="256"/>
            <ac:spMk id="82" creationId="{752F47AA-BCD6-459E-943A-C0F2D1CF1B36}"/>
          </ac:spMkLst>
        </pc:spChg>
        <pc:spChg chg="add del">
          <ac:chgData name="Myosotis _13" userId="d3757a171cf8daaf" providerId="LiveId" clId="{A00C0262-2244-4C01-976A-F8A9983E8DCB}" dt="2024-02-25T13:08:20.952" v="29260" actId="26606"/>
          <ac:spMkLst>
            <pc:docMk/>
            <pc:sldMk cId="3754664940" sldId="256"/>
            <ac:spMk id="83" creationId="{94B4B292-1E22-44FD-81FD-DB5989CE1BFA}"/>
          </ac:spMkLst>
        </pc:spChg>
        <pc:spChg chg="add del">
          <ac:chgData name="Myosotis _13" userId="d3757a171cf8daaf" providerId="LiveId" clId="{A00C0262-2244-4C01-976A-F8A9983E8DCB}" dt="2024-02-25T13:08:20.952" v="29260" actId="26606"/>
          <ac:spMkLst>
            <pc:docMk/>
            <pc:sldMk cId="3754664940" sldId="256"/>
            <ac:spMk id="84" creationId="{55C1FFDE-D473-471B-84F4-B89AD8B6C912}"/>
          </ac:spMkLst>
        </pc:spChg>
        <pc:spChg chg="add del">
          <ac:chgData name="Myosotis _13" userId="d3757a171cf8daaf" providerId="LiveId" clId="{A00C0262-2244-4C01-976A-F8A9983E8DCB}" dt="2024-02-25T13:12:17.475" v="29273" actId="26606"/>
          <ac:spMkLst>
            <pc:docMk/>
            <pc:sldMk cId="3754664940" sldId="256"/>
            <ac:spMk id="89" creationId="{322F38BC-D98D-4D85-8CF7-BA70EEDEDD2A}"/>
          </ac:spMkLst>
        </pc:spChg>
        <pc:spChg chg="add del">
          <ac:chgData name="Myosotis _13" userId="d3757a171cf8daaf" providerId="LiveId" clId="{A00C0262-2244-4C01-976A-F8A9983E8DCB}" dt="2024-02-25T13:12:17.475" v="29273" actId="26606"/>
          <ac:spMkLst>
            <pc:docMk/>
            <pc:sldMk cId="3754664940" sldId="256"/>
            <ac:spMk id="91" creationId="{B501A2F0-90BE-4D86-9A8A-4390413F74F8}"/>
          </ac:spMkLst>
        </pc:spChg>
        <pc:spChg chg="add del">
          <ac:chgData name="Myosotis _13" userId="d3757a171cf8daaf" providerId="LiveId" clId="{A00C0262-2244-4C01-976A-F8A9983E8DCB}" dt="2024-02-25T13:12:17.475" v="29273" actId="26606"/>
          <ac:spMkLst>
            <pc:docMk/>
            <pc:sldMk cId="3754664940" sldId="256"/>
            <ac:spMk id="93" creationId="{80F5EB4E-25CD-44CC-AF95-30C9253422EF}"/>
          </ac:spMkLst>
        </pc:spChg>
        <pc:spChg chg="add del">
          <ac:chgData name="Myosotis _13" userId="d3757a171cf8daaf" providerId="LiveId" clId="{A00C0262-2244-4C01-976A-F8A9983E8DCB}" dt="2024-02-25T19:09:19.325" v="32373" actId="26606"/>
          <ac:spMkLst>
            <pc:docMk/>
            <pc:sldMk cId="3754664940" sldId="256"/>
            <ac:spMk id="95" creationId="{C9CF3D34-29D7-4174-91B7-7394213F8111}"/>
          </ac:spMkLst>
        </pc:spChg>
        <pc:spChg chg="add del">
          <ac:chgData name="Myosotis _13" userId="d3757a171cf8daaf" providerId="LiveId" clId="{A00C0262-2244-4C01-976A-F8A9983E8DCB}" dt="2024-02-25T19:09:19.325" v="32373" actId="26606"/>
          <ac:spMkLst>
            <pc:docMk/>
            <pc:sldMk cId="3754664940" sldId="256"/>
            <ac:spMk id="96" creationId="{483A02EC-953D-4FA3-AC0D-C720D553935E}"/>
          </ac:spMkLst>
        </pc:spChg>
        <pc:spChg chg="add del">
          <ac:chgData name="Myosotis _13" userId="d3757a171cf8daaf" providerId="LiveId" clId="{A00C0262-2244-4C01-976A-F8A9983E8DCB}" dt="2024-02-25T13:11:07.117" v="29268" actId="26606"/>
          <ac:spMkLst>
            <pc:docMk/>
            <pc:sldMk cId="3754664940" sldId="256"/>
            <ac:spMk id="98" creationId="{012C5A14-1953-477D-BF65-FC0358753CC5}"/>
          </ac:spMkLst>
        </pc:spChg>
        <pc:spChg chg="add del">
          <ac:chgData name="Myosotis _13" userId="d3757a171cf8daaf" providerId="LiveId" clId="{A00C0262-2244-4C01-976A-F8A9983E8DCB}" dt="2024-02-25T13:11:07.117" v="29268" actId="26606"/>
          <ac:spMkLst>
            <pc:docMk/>
            <pc:sldMk cId="3754664940" sldId="256"/>
            <ac:spMk id="100" creationId="{1B3B02C1-D6A5-4FA5-A35E-210AF310F64E}"/>
          </ac:spMkLst>
        </pc:spChg>
        <pc:spChg chg="add">
          <ac:chgData name="Myosotis _13" userId="d3757a171cf8daaf" providerId="LiveId" clId="{A00C0262-2244-4C01-976A-F8A9983E8DCB}" dt="2024-02-25T19:09:19.325" v="32373" actId="26606"/>
          <ac:spMkLst>
            <pc:docMk/>
            <pc:sldMk cId="3754664940" sldId="256"/>
            <ac:spMk id="101" creationId="{C9CF3D34-29D7-4174-91B7-7394213F8111}"/>
          </ac:spMkLst>
        </pc:spChg>
        <pc:spChg chg="add del">
          <ac:chgData name="Myosotis _13" userId="d3757a171cf8daaf" providerId="LiveId" clId="{A00C0262-2244-4C01-976A-F8A9983E8DCB}" dt="2024-02-25T13:11:07.117" v="29268" actId="26606"/>
          <ac:spMkLst>
            <pc:docMk/>
            <pc:sldMk cId="3754664940" sldId="256"/>
            <ac:spMk id="102" creationId="{4BC684D5-3BE6-4567-A7F4-8FAC8B548F1B}"/>
          </ac:spMkLst>
        </pc:spChg>
        <pc:spChg chg="add">
          <ac:chgData name="Myosotis _13" userId="d3757a171cf8daaf" providerId="LiveId" clId="{A00C0262-2244-4C01-976A-F8A9983E8DCB}" dt="2024-02-25T19:09:19.325" v="32373" actId="26606"/>
          <ac:spMkLst>
            <pc:docMk/>
            <pc:sldMk cId="3754664940" sldId="256"/>
            <ac:spMk id="103" creationId="{483A02EC-953D-4FA3-AC0D-C720D553935E}"/>
          </ac:spMkLst>
        </pc:spChg>
        <pc:picChg chg="add del mod">
          <ac:chgData name="Myosotis _13" userId="d3757a171cf8daaf" providerId="LiveId" clId="{A00C0262-2244-4C01-976A-F8A9983E8DCB}" dt="2024-02-14T08:54:44.305" v="10114" actId="478"/>
          <ac:picMkLst>
            <pc:docMk/>
            <pc:sldMk cId="3754664940" sldId="256"/>
            <ac:picMk id="5" creationId="{7F002833-2DF4-A0AF-ADAA-BD4018908BE3}"/>
          </ac:picMkLst>
        </pc:picChg>
        <pc:picChg chg="add del mod">
          <ac:chgData name="Myosotis _13" userId="d3757a171cf8daaf" providerId="LiveId" clId="{A00C0262-2244-4C01-976A-F8A9983E8DCB}" dt="2024-02-24T21:01:55.702" v="20840" actId="478"/>
          <ac:picMkLst>
            <pc:docMk/>
            <pc:sldMk cId="3754664940" sldId="256"/>
            <ac:picMk id="8" creationId="{942AB0E4-B469-D07E-B798-431ACE6C256F}"/>
          </ac:picMkLst>
        </pc:picChg>
        <pc:picChg chg="add del mod">
          <ac:chgData name="Myosotis _13" userId="d3757a171cf8daaf" providerId="LiveId" clId="{A00C0262-2244-4C01-976A-F8A9983E8DCB}" dt="2024-02-25T13:11:10.286" v="29269" actId="478"/>
          <ac:picMkLst>
            <pc:docMk/>
            <pc:sldMk cId="3754664940" sldId="256"/>
            <ac:picMk id="9" creationId="{EC088E0E-4D35-8445-EB85-4A6A56EDF8D4}"/>
          </ac:picMkLst>
        </pc:picChg>
        <pc:picChg chg="add del mod">
          <ac:chgData name="Myosotis _13" userId="d3757a171cf8daaf" providerId="LiveId" clId="{A00C0262-2244-4C01-976A-F8A9983E8DCB}" dt="2024-02-24T21:01:54.224" v="20839" actId="478"/>
          <ac:picMkLst>
            <pc:docMk/>
            <pc:sldMk cId="3754664940" sldId="256"/>
            <ac:picMk id="11" creationId="{ED67909D-34AE-0DF1-A3D7-A96A5FC32856}"/>
          </ac:picMkLst>
        </pc:picChg>
        <pc:picChg chg="add mod">
          <ac:chgData name="Myosotis _13" userId="d3757a171cf8daaf" providerId="LiveId" clId="{A00C0262-2244-4C01-976A-F8A9983E8DCB}" dt="2024-02-25T19:09:19.325" v="32373" actId="26606"/>
          <ac:picMkLst>
            <pc:docMk/>
            <pc:sldMk cId="3754664940" sldId="256"/>
            <ac:picMk id="12" creationId="{41C1D22C-0594-B689-90A1-7B97C1D2E43F}"/>
          </ac:picMkLst>
        </pc:picChg>
        <pc:picChg chg="add del mod">
          <ac:chgData name="Myosotis _13" userId="d3757a171cf8daaf" providerId="LiveId" clId="{A00C0262-2244-4C01-976A-F8A9983E8DCB}" dt="2024-02-24T21:01:41.976" v="20836" actId="478"/>
          <ac:picMkLst>
            <pc:docMk/>
            <pc:sldMk cId="3754664940" sldId="256"/>
            <ac:picMk id="15" creationId="{FFC77477-0EAD-9BC6-5494-1356CE19A4CC}"/>
          </ac:picMkLst>
        </pc:picChg>
        <pc:picChg chg="add mod">
          <ac:chgData name="Myosotis _13" userId="d3757a171cf8daaf" providerId="LiveId" clId="{A00C0262-2244-4C01-976A-F8A9983E8DCB}" dt="2024-02-25T19:09:19.325" v="32373" actId="26606"/>
          <ac:picMkLst>
            <pc:docMk/>
            <pc:sldMk cId="3754664940" sldId="256"/>
            <ac:picMk id="16" creationId="{5812573E-B72C-1099-4ED3-E4B74B312020}"/>
          </ac:picMkLst>
        </pc:picChg>
        <pc:picChg chg="add del">
          <ac:chgData name="Myosotis _13" userId="d3757a171cf8daaf" providerId="LiveId" clId="{A00C0262-2244-4C01-976A-F8A9983E8DCB}" dt="2024-02-24T21:02:18.486" v="20842" actId="26606"/>
          <ac:picMkLst>
            <pc:docMk/>
            <pc:sldMk cId="3754664940" sldId="256"/>
            <ac:picMk id="26" creationId="{99EAFB6C-81E7-B813-F911-B9120C1B195F}"/>
          </ac:picMkLst>
        </pc:picChg>
        <pc:picChg chg="add del mod ord">
          <ac:chgData name="Myosotis _13" userId="d3757a171cf8daaf" providerId="LiveId" clId="{A00C0262-2244-4C01-976A-F8A9983E8DCB}" dt="2024-02-25T19:08:50.477" v="32368" actId="478"/>
          <ac:picMkLst>
            <pc:docMk/>
            <pc:sldMk cId="3754664940" sldId="256"/>
            <ac:picMk id="37" creationId="{7613D028-59A0-A0C8-C3AE-4285DF0DE14F}"/>
          </ac:picMkLst>
        </pc:picChg>
      </pc:sldChg>
      <pc:sldChg chg="delSp modSp mod ord">
        <pc:chgData name="Myosotis _13" userId="d3757a171cf8daaf" providerId="LiveId" clId="{A00C0262-2244-4C01-976A-F8A9983E8DCB}" dt="2024-02-25T23:23:36.682" v="33880" actId="20577"/>
        <pc:sldMkLst>
          <pc:docMk/>
          <pc:sldMk cId="2194233190" sldId="257"/>
        </pc:sldMkLst>
        <pc:spChg chg="mod">
          <ac:chgData name="Myosotis _13" userId="d3757a171cf8daaf" providerId="LiveId" clId="{A00C0262-2244-4C01-976A-F8A9983E8DCB}" dt="2024-02-13T22:52:32.354" v="7474" actId="20577"/>
          <ac:spMkLst>
            <pc:docMk/>
            <pc:sldMk cId="2194233190" sldId="257"/>
            <ac:spMk id="2" creationId="{A389EA88-8D83-4F3F-A4C1-4B16E2377F9E}"/>
          </ac:spMkLst>
        </pc:spChg>
        <pc:spChg chg="del">
          <ac:chgData name="Myosotis _13" userId="d3757a171cf8daaf" providerId="LiveId" clId="{A00C0262-2244-4C01-976A-F8A9983E8DCB}" dt="2024-02-14T09:16:48.470" v="10338" actId="478"/>
          <ac:spMkLst>
            <pc:docMk/>
            <pc:sldMk cId="2194233190" sldId="257"/>
            <ac:spMk id="3" creationId="{01DD71D4-36AD-6374-8921-42B923241A6C}"/>
          </ac:spMkLst>
        </pc:spChg>
        <pc:spChg chg="del mod">
          <ac:chgData name="Myosotis _13" userId="d3757a171cf8daaf" providerId="LiveId" clId="{A00C0262-2244-4C01-976A-F8A9983E8DCB}" dt="2024-02-20T00:49:50.366" v="15481" actId="478"/>
          <ac:spMkLst>
            <pc:docMk/>
            <pc:sldMk cId="2194233190" sldId="257"/>
            <ac:spMk id="4" creationId="{FCE6330E-A3CB-1B2C-BF97-90B9524D3227}"/>
          </ac:spMkLst>
        </pc:spChg>
        <pc:graphicFrameChg chg="mod">
          <ac:chgData name="Myosotis _13" userId="d3757a171cf8daaf" providerId="LiveId" clId="{A00C0262-2244-4C01-976A-F8A9983E8DCB}" dt="2024-02-25T23:23:36.682" v="33880" actId="20577"/>
          <ac:graphicFrameMkLst>
            <pc:docMk/>
            <pc:sldMk cId="2194233190" sldId="257"/>
            <ac:graphicFrameMk id="5" creationId="{869EFF84-85A3-A149-534A-A0F590D677C9}"/>
          </ac:graphicFrameMkLst>
        </pc:graphicFrameChg>
      </pc:sldChg>
      <pc:sldChg chg="delSp modSp add del mod">
        <pc:chgData name="Myosotis _13" userId="d3757a171cf8daaf" providerId="LiveId" clId="{A00C0262-2244-4C01-976A-F8A9983E8DCB}" dt="2024-02-25T22:34:36.245" v="33671" actId="47"/>
        <pc:sldMkLst>
          <pc:docMk/>
          <pc:sldMk cId="0" sldId="258"/>
        </pc:sldMkLst>
        <pc:spChg chg="del mod">
          <ac:chgData name="Myosotis _13" userId="d3757a171cf8daaf" providerId="LiveId" clId="{A00C0262-2244-4C01-976A-F8A9983E8DCB}" dt="2024-02-25T22:33:47.196" v="33665" actId="478"/>
          <ac:spMkLst>
            <pc:docMk/>
            <pc:sldMk cId="0" sldId="258"/>
            <ac:spMk id="2" creationId="{99334403-101E-BBB9-B3BF-FFAE8B16E709}"/>
          </ac:spMkLst>
        </pc:spChg>
      </pc:sldChg>
      <pc:sldChg chg="modSp del">
        <pc:chgData name="Myosotis _13" userId="d3757a171cf8daaf" providerId="LiveId" clId="{A00C0262-2244-4C01-976A-F8A9983E8DCB}" dt="2024-02-14T21:56:49.195" v="15191" actId="47"/>
        <pc:sldMkLst>
          <pc:docMk/>
          <pc:sldMk cId="2487644341" sldId="258"/>
        </pc:sldMkLst>
        <pc:spChg chg="mod">
          <ac:chgData name="Myosotis _13" userId="d3757a171cf8daaf" providerId="LiveId" clId="{A00C0262-2244-4C01-976A-F8A9983E8DCB}" dt="2024-02-14T12:30:06.724" v="10930" actId="20577"/>
          <ac:spMkLst>
            <pc:docMk/>
            <pc:sldMk cId="2487644341" sldId="258"/>
            <ac:spMk id="11" creationId="{0FF05A71-A53F-09E5-FBC8-09DCFCB2C4DE}"/>
          </ac:spMkLst>
        </pc:spChg>
      </pc:sldChg>
      <pc:sldChg chg="delSp add del mod">
        <pc:chgData name="Myosotis _13" userId="d3757a171cf8daaf" providerId="LiveId" clId="{A00C0262-2244-4C01-976A-F8A9983E8DCB}" dt="2024-02-25T22:34:37.105" v="33672" actId="47"/>
        <pc:sldMkLst>
          <pc:docMk/>
          <pc:sldMk cId="0" sldId="259"/>
        </pc:sldMkLst>
        <pc:spChg chg="del">
          <ac:chgData name="Myosotis _13" userId="d3757a171cf8daaf" providerId="LiveId" clId="{A00C0262-2244-4C01-976A-F8A9983E8DCB}" dt="2024-02-25T22:33:53.077" v="33666" actId="478"/>
          <ac:spMkLst>
            <pc:docMk/>
            <pc:sldMk cId="0" sldId="259"/>
            <ac:spMk id="2" creationId="{FD960F11-C253-8C1D-1406-7FE895CF6D36}"/>
          </ac:spMkLst>
        </pc:spChg>
      </pc:sldChg>
      <pc:sldChg chg="addSp delSp modSp del mod setBg modClrScheme delDesignElem chgLayout">
        <pc:chgData name="Myosotis _13" userId="d3757a171cf8daaf" providerId="LiveId" clId="{A00C0262-2244-4C01-976A-F8A9983E8DCB}" dt="2024-02-13T22:52:17.106" v="7439" actId="47"/>
        <pc:sldMkLst>
          <pc:docMk/>
          <pc:sldMk cId="3758765650" sldId="259"/>
        </pc:sldMkLst>
        <pc:spChg chg="mod ord">
          <ac:chgData name="Myosotis _13" userId="d3757a171cf8daaf" providerId="LiveId" clId="{A00C0262-2244-4C01-976A-F8A9983E8DCB}" dt="2024-02-13T22:42:28.444" v="7436" actId="20577"/>
          <ac:spMkLst>
            <pc:docMk/>
            <pc:sldMk cId="3758765650" sldId="259"/>
            <ac:spMk id="2" creationId="{16A1FEFE-8111-0A18-6838-43E6A176E5B6}"/>
          </ac:spMkLst>
        </pc:spChg>
        <pc:spChg chg="del mod ord">
          <ac:chgData name="Myosotis _13" userId="d3757a171cf8daaf" providerId="LiveId" clId="{A00C0262-2244-4C01-976A-F8A9983E8DCB}" dt="2024-02-13T22:42:32.199" v="7437" actId="478"/>
          <ac:spMkLst>
            <pc:docMk/>
            <pc:sldMk cId="3758765650" sldId="259"/>
            <ac:spMk id="3" creationId="{A40EE0AE-27C9-65B9-CDA1-49F5D5D06B46}"/>
          </ac:spMkLst>
        </pc:spChg>
        <pc:spChg chg="add">
          <ac:chgData name="Myosotis _13" userId="d3757a171cf8daaf" providerId="LiveId" clId="{A00C0262-2244-4C01-976A-F8A9983E8DCB}" dt="2024-02-13T22:42:11.217" v="7414" actId="26606"/>
          <ac:spMkLst>
            <pc:docMk/>
            <pc:sldMk cId="3758765650" sldId="259"/>
            <ac:spMk id="6" creationId="{7D6AAC78-7D86-415A-ADC1-2B474807960C}"/>
          </ac:spMkLst>
        </pc:spChg>
        <pc:spChg chg="add">
          <ac:chgData name="Myosotis _13" userId="d3757a171cf8daaf" providerId="LiveId" clId="{A00C0262-2244-4C01-976A-F8A9983E8DCB}" dt="2024-02-13T22:42:11.217" v="7414" actId="26606"/>
          <ac:spMkLst>
            <pc:docMk/>
            <pc:sldMk cId="3758765650" sldId="259"/>
            <ac:spMk id="7" creationId="{F2A658D9-F185-44F1-BA33-D50320D1D078}"/>
          </ac:spMkLst>
        </pc:spChg>
        <pc:spChg chg="add">
          <ac:chgData name="Myosotis _13" userId="d3757a171cf8daaf" providerId="LiveId" clId="{A00C0262-2244-4C01-976A-F8A9983E8DCB}" dt="2024-02-13T22:42:11.217" v="7414" actId="26606"/>
          <ac:spMkLst>
            <pc:docMk/>
            <pc:sldMk cId="3758765650" sldId="259"/>
            <ac:spMk id="8" creationId="{C33976D1-3430-450C-A978-87A9A6E8E71F}"/>
          </ac:spMkLst>
        </pc:spChg>
        <pc:spChg chg="del">
          <ac:chgData name="Myosotis _13" userId="d3757a171cf8daaf" providerId="LiveId" clId="{A00C0262-2244-4C01-976A-F8A9983E8DCB}" dt="2024-02-13T22:42:02.769" v="7412" actId="700"/>
          <ac:spMkLst>
            <pc:docMk/>
            <pc:sldMk cId="3758765650" sldId="259"/>
            <ac:spMk id="10" creationId="{1660E788-AFA9-4A1B-9991-6AA74632A15B}"/>
          </ac:spMkLst>
        </pc:spChg>
        <pc:spChg chg="del">
          <ac:chgData name="Myosotis _13" userId="d3757a171cf8daaf" providerId="LiveId" clId="{A00C0262-2244-4C01-976A-F8A9983E8DCB}" dt="2024-02-13T22:42:02.769" v="7412" actId="700"/>
          <ac:spMkLst>
            <pc:docMk/>
            <pc:sldMk cId="3758765650" sldId="259"/>
            <ac:spMk id="12" creationId="{867D4867-5BA7-4462-B2F6-A23F4A622AA7}"/>
          </ac:spMkLst>
        </pc:spChg>
        <pc:picChg chg="del mod">
          <ac:chgData name="Myosotis _13" userId="d3757a171cf8daaf" providerId="LiveId" clId="{A00C0262-2244-4C01-976A-F8A9983E8DCB}" dt="2024-02-13T22:42:07.040" v="7413" actId="478"/>
          <ac:picMkLst>
            <pc:docMk/>
            <pc:sldMk cId="3758765650" sldId="259"/>
            <ac:picMk id="5" creationId="{3B179424-0455-13D3-787B-02AD668DE5D2}"/>
          </ac:picMkLst>
        </pc:picChg>
      </pc:sldChg>
      <pc:sldChg chg="delSp add del mod">
        <pc:chgData name="Myosotis _13" userId="d3757a171cf8daaf" providerId="LiveId" clId="{A00C0262-2244-4C01-976A-F8A9983E8DCB}" dt="2024-02-25T22:34:37.714" v="33673" actId="47"/>
        <pc:sldMkLst>
          <pc:docMk/>
          <pc:sldMk cId="0" sldId="260"/>
        </pc:sldMkLst>
        <pc:spChg chg="del">
          <ac:chgData name="Myosotis _13" userId="d3757a171cf8daaf" providerId="LiveId" clId="{A00C0262-2244-4C01-976A-F8A9983E8DCB}" dt="2024-02-25T22:33:57.143" v="33667" actId="478"/>
          <ac:spMkLst>
            <pc:docMk/>
            <pc:sldMk cId="0" sldId="260"/>
            <ac:spMk id="2" creationId="{44BC11E3-C93E-C280-0E22-351A4587F16E}"/>
          </ac:spMkLst>
        </pc:spChg>
      </pc:sldChg>
      <pc:sldChg chg="add">
        <pc:chgData name="Myosotis _13" userId="d3757a171cf8daaf" providerId="LiveId" clId="{A00C0262-2244-4C01-976A-F8A9983E8DCB}" dt="2024-02-25T22:29:49.805" v="33654"/>
        <pc:sldMkLst>
          <pc:docMk/>
          <pc:sldMk cId="0" sldId="261"/>
        </pc:sldMkLst>
      </pc:sldChg>
      <pc:sldChg chg="addSp delSp modSp del mod ord setBg setClrOvrMap">
        <pc:chgData name="Myosotis _13" userId="d3757a171cf8daaf" providerId="LiveId" clId="{A00C0262-2244-4C01-976A-F8A9983E8DCB}" dt="2024-02-24T23:50:35.818" v="25786" actId="47"/>
        <pc:sldMkLst>
          <pc:docMk/>
          <pc:sldMk cId="1775198022" sldId="261"/>
        </pc:sldMkLst>
        <pc:spChg chg="add del mod">
          <ac:chgData name="Myosotis _13" userId="d3757a171cf8daaf" providerId="LiveId" clId="{A00C0262-2244-4C01-976A-F8A9983E8DCB}" dt="2024-02-24T23:06:10.801" v="23897" actId="478"/>
          <ac:spMkLst>
            <pc:docMk/>
            <pc:sldMk cId="1775198022" sldId="261"/>
            <ac:spMk id="3" creationId="{426137B8-4B63-E4F8-80A5-2074D73717AB}"/>
          </ac:spMkLst>
        </pc:spChg>
        <pc:spChg chg="mod">
          <ac:chgData name="Myosotis _13" userId="d3757a171cf8daaf" providerId="LiveId" clId="{A00C0262-2244-4C01-976A-F8A9983E8DCB}" dt="2024-02-24T23:49:55.925" v="25775" actId="26606"/>
          <ac:spMkLst>
            <pc:docMk/>
            <pc:sldMk cId="1775198022" sldId="261"/>
            <ac:spMk id="11" creationId="{850BC0E4-A824-EA33-2469-67DBBD9C0E87}"/>
          </ac:spMkLst>
        </pc:spChg>
        <pc:spChg chg="del mod">
          <ac:chgData name="Myosotis _13" userId="d3757a171cf8daaf" providerId="LiveId" clId="{A00C0262-2244-4C01-976A-F8A9983E8DCB}" dt="2024-02-24T23:06:08.686" v="23896" actId="478"/>
          <ac:spMkLst>
            <pc:docMk/>
            <pc:sldMk cId="1775198022" sldId="261"/>
            <ac:spMk id="13" creationId="{6A10F376-9777-886F-F2B1-1B30FDFBB69B}"/>
          </ac:spMkLst>
        </pc:spChg>
        <pc:spChg chg="add del">
          <ac:chgData name="Myosotis _13" userId="d3757a171cf8daaf" providerId="LiveId" clId="{A00C0262-2244-4C01-976A-F8A9983E8DCB}" dt="2024-02-24T23:49:55.925" v="25775" actId="26606"/>
          <ac:spMkLst>
            <pc:docMk/>
            <pc:sldMk cId="1775198022" sldId="261"/>
            <ac:spMk id="16" creationId="{87D3A4E0-C908-4EA9-ABDF-E82AD6BDEF9D}"/>
          </ac:spMkLst>
        </pc:spChg>
        <pc:spChg chg="add del">
          <ac:chgData name="Myosotis _13" userId="d3757a171cf8daaf" providerId="LiveId" clId="{A00C0262-2244-4C01-976A-F8A9983E8DCB}" dt="2024-02-24T23:45:26.139" v="25755" actId="26606"/>
          <ac:spMkLst>
            <pc:docMk/>
            <pc:sldMk cId="1775198022" sldId="261"/>
            <ac:spMk id="17" creationId="{A70E44F7-1AE7-45C1-BB2F-447BC47EA0F3}"/>
          </ac:spMkLst>
        </pc:spChg>
        <pc:spChg chg="add del">
          <ac:chgData name="Myosotis _13" userId="d3757a171cf8daaf" providerId="LiveId" clId="{A00C0262-2244-4C01-976A-F8A9983E8DCB}" dt="2024-02-24T23:45:39.515" v="25757" actId="26606"/>
          <ac:spMkLst>
            <pc:docMk/>
            <pc:sldMk cId="1775198022" sldId="261"/>
            <ac:spMk id="21" creationId="{83CD2995-EC96-40C9-A0AD-9AA84AAE0E14}"/>
          </ac:spMkLst>
        </pc:spChg>
        <pc:spChg chg="add del">
          <ac:chgData name="Myosotis _13" userId="d3757a171cf8daaf" providerId="LiveId" clId="{A00C0262-2244-4C01-976A-F8A9983E8DCB}" dt="2024-02-24T23:49:51.043" v="25772" actId="26606"/>
          <ac:spMkLst>
            <pc:docMk/>
            <pc:sldMk cId="1775198022" sldId="261"/>
            <ac:spMk id="22" creationId="{FB5068B5-1FFD-4F57-A282-CAA68F32F291}"/>
          </ac:spMkLst>
        </pc:spChg>
        <pc:spChg chg="del">
          <ac:chgData name="Myosotis _13" userId="d3757a171cf8daaf" providerId="LiveId" clId="{A00C0262-2244-4C01-976A-F8A9983E8DCB}" dt="2024-02-24T23:00:56.674" v="23835" actId="26606"/>
          <ac:spMkLst>
            <pc:docMk/>
            <pc:sldMk cId="1775198022" sldId="261"/>
            <ac:spMk id="24" creationId="{3F47E20B-1205-4238-A82B-90EF577F32D8}"/>
          </ac:spMkLst>
        </pc:spChg>
        <pc:spChg chg="add del">
          <ac:chgData name="Myosotis _13" userId="d3757a171cf8daaf" providerId="LiveId" clId="{A00C0262-2244-4C01-976A-F8A9983E8DCB}" dt="2024-02-24T23:45:54.357" v="25759" actId="26606"/>
          <ac:spMkLst>
            <pc:docMk/>
            <pc:sldMk cId="1775198022" sldId="261"/>
            <ac:spMk id="25" creationId="{0AD84CCE-B61B-45FD-8942-77C91305228B}"/>
          </ac:spMkLst>
        </pc:spChg>
        <pc:spChg chg="del">
          <ac:chgData name="Myosotis _13" userId="d3757a171cf8daaf" providerId="LiveId" clId="{A00C0262-2244-4C01-976A-F8A9983E8DCB}" dt="2024-02-24T23:00:56.674" v="23835" actId="26606"/>
          <ac:spMkLst>
            <pc:docMk/>
            <pc:sldMk cId="1775198022" sldId="261"/>
            <ac:spMk id="26" creationId="{D13567AC-EB9A-47A9-B6EC-B5BDB73B113C}"/>
          </ac:spMkLst>
        </pc:spChg>
        <pc:spChg chg="add del">
          <ac:chgData name="Myosotis _13" userId="d3757a171cf8daaf" providerId="LiveId" clId="{A00C0262-2244-4C01-976A-F8A9983E8DCB}" dt="2024-02-24T23:49:55.919" v="25774" actId="26606"/>
          <ac:spMkLst>
            <pc:docMk/>
            <pc:sldMk cId="1775198022" sldId="261"/>
            <ac:spMk id="30" creationId="{08BB1C48-A06D-4315-9809-A60A6F41CBF5}"/>
          </ac:spMkLst>
        </pc:spChg>
        <pc:spChg chg="add del">
          <ac:chgData name="Myosotis _13" userId="d3757a171cf8daaf" providerId="LiveId" clId="{A00C0262-2244-4C01-976A-F8A9983E8DCB}" dt="2024-02-24T23:46:57.911" v="25765" actId="26606"/>
          <ac:spMkLst>
            <pc:docMk/>
            <pc:sldMk cId="1775198022" sldId="261"/>
            <ac:spMk id="32" creationId="{0AD84CCE-B61B-45FD-8942-77C91305228B}"/>
          </ac:spMkLst>
        </pc:spChg>
        <pc:spChg chg="add">
          <ac:chgData name="Myosotis _13" userId="d3757a171cf8daaf" providerId="LiveId" clId="{A00C0262-2244-4C01-976A-F8A9983E8DCB}" dt="2024-02-24T23:49:55.925" v="25775" actId="26606"/>
          <ac:spMkLst>
            <pc:docMk/>
            <pc:sldMk cId="1775198022" sldId="261"/>
            <ac:spMk id="34" creationId="{0AD84CCE-B61B-45FD-8942-77C91305228B}"/>
          </ac:spMkLst>
        </pc:spChg>
        <pc:picChg chg="add del mod">
          <ac:chgData name="Myosotis _13" userId="d3757a171cf8daaf" providerId="LiveId" clId="{A00C0262-2244-4C01-976A-F8A9983E8DCB}" dt="2024-02-24T23:49:13.289" v="25770" actId="478"/>
          <ac:picMkLst>
            <pc:docMk/>
            <pc:sldMk cId="1775198022" sldId="261"/>
            <ac:picMk id="5" creationId="{857C63BF-BEF8-8B94-414B-9BFB8360202C}"/>
          </ac:picMkLst>
        </pc:picChg>
        <pc:picChg chg="add del">
          <ac:chgData name="Myosotis _13" userId="d3757a171cf8daaf" providerId="LiveId" clId="{A00C0262-2244-4C01-976A-F8A9983E8DCB}" dt="2024-02-24T23:45:26.139" v="25755" actId="26606"/>
          <ac:picMkLst>
            <pc:docMk/>
            <pc:sldMk cId="1775198022" sldId="261"/>
            <ac:picMk id="14" creationId="{EC05121D-22B0-EB28-9DD3-BE43E66690D2}"/>
          </ac:picMkLst>
        </pc:picChg>
        <pc:picChg chg="add del">
          <ac:chgData name="Myosotis _13" userId="d3757a171cf8daaf" providerId="LiveId" clId="{A00C0262-2244-4C01-976A-F8A9983E8DCB}" dt="2024-02-24T23:49:51.043" v="25772" actId="26606"/>
          <ac:picMkLst>
            <pc:docMk/>
            <pc:sldMk cId="1775198022" sldId="261"/>
            <ac:picMk id="18" creationId="{226B8BB4-E2B3-DD90-7224-B01E0B5266AC}"/>
          </ac:picMkLst>
        </pc:picChg>
        <pc:picChg chg="add del">
          <ac:chgData name="Myosotis _13" userId="d3757a171cf8daaf" providerId="LiveId" clId="{A00C0262-2244-4C01-976A-F8A9983E8DCB}" dt="2024-02-24T23:45:39.515" v="25757" actId="26606"/>
          <ac:picMkLst>
            <pc:docMk/>
            <pc:sldMk cId="1775198022" sldId="261"/>
            <ac:picMk id="19" creationId="{C81E1F5F-EFFE-B90F-D3A1-65C49588E31C}"/>
          </ac:picMkLst>
        </pc:picChg>
        <pc:picChg chg="del mod ord">
          <ac:chgData name="Myosotis _13" userId="d3757a171cf8daaf" providerId="LiveId" clId="{A00C0262-2244-4C01-976A-F8A9983E8DCB}" dt="2024-02-24T23:44:55.242" v="25753" actId="478"/>
          <ac:picMkLst>
            <pc:docMk/>
            <pc:sldMk cId="1775198022" sldId="261"/>
            <ac:picMk id="20" creationId="{3A24085D-9B7C-7DF8-1715-EE6D0267B00B}"/>
          </ac:picMkLst>
        </pc:picChg>
        <pc:picChg chg="add del">
          <ac:chgData name="Myosotis _13" userId="d3757a171cf8daaf" providerId="LiveId" clId="{A00C0262-2244-4C01-976A-F8A9983E8DCB}" dt="2024-02-24T23:45:54.357" v="25759" actId="26606"/>
          <ac:picMkLst>
            <pc:docMk/>
            <pc:sldMk cId="1775198022" sldId="261"/>
            <ac:picMk id="23" creationId="{FC53918B-C8BB-301D-6607-1DDB95C5C8E0}"/>
          </ac:picMkLst>
        </pc:picChg>
        <pc:picChg chg="add del">
          <ac:chgData name="Myosotis _13" userId="d3757a171cf8daaf" providerId="LiveId" clId="{A00C0262-2244-4C01-976A-F8A9983E8DCB}" dt="2024-02-24T23:46:22.428" v="25761" actId="26606"/>
          <ac:picMkLst>
            <pc:docMk/>
            <pc:sldMk cId="1775198022" sldId="261"/>
            <ac:picMk id="27" creationId="{4AC1B6E1-B38A-87FE-00BC-4CFFA9836186}"/>
          </ac:picMkLst>
        </pc:picChg>
        <pc:picChg chg="add del">
          <ac:chgData name="Myosotis _13" userId="d3757a171cf8daaf" providerId="LiveId" clId="{A00C0262-2244-4C01-976A-F8A9983E8DCB}" dt="2024-02-24T23:49:55.919" v="25774" actId="26606"/>
          <ac:picMkLst>
            <pc:docMk/>
            <pc:sldMk cId="1775198022" sldId="261"/>
            <ac:picMk id="28" creationId="{935C9ED7-BC9C-6E4E-BC49-CCB10B3CD809}"/>
          </ac:picMkLst>
        </pc:picChg>
        <pc:picChg chg="add del">
          <ac:chgData name="Myosotis _13" userId="d3757a171cf8daaf" providerId="LiveId" clId="{A00C0262-2244-4C01-976A-F8A9983E8DCB}" dt="2024-02-24T23:46:41.105" v="25763" actId="26606"/>
          <ac:picMkLst>
            <pc:docMk/>
            <pc:sldMk cId="1775198022" sldId="261"/>
            <ac:picMk id="29" creationId="{CDA724AC-170C-DCCF-7A18-F3AEC4A8D4CF}"/>
          </ac:picMkLst>
        </pc:picChg>
        <pc:picChg chg="add del">
          <ac:chgData name="Myosotis _13" userId="d3757a171cf8daaf" providerId="LiveId" clId="{A00C0262-2244-4C01-976A-F8A9983E8DCB}" dt="2024-02-24T23:46:57.911" v="25765" actId="26606"/>
          <ac:picMkLst>
            <pc:docMk/>
            <pc:sldMk cId="1775198022" sldId="261"/>
            <ac:picMk id="31" creationId="{FC53918B-C8BB-301D-6607-1DDB95C5C8E0}"/>
          </ac:picMkLst>
        </pc:picChg>
        <pc:picChg chg="add">
          <ac:chgData name="Myosotis _13" userId="d3757a171cf8daaf" providerId="LiveId" clId="{A00C0262-2244-4C01-976A-F8A9983E8DCB}" dt="2024-02-24T23:49:55.925" v="25775" actId="26606"/>
          <ac:picMkLst>
            <pc:docMk/>
            <pc:sldMk cId="1775198022" sldId="261"/>
            <ac:picMk id="33" creationId="{193833E4-308B-65F3-F3CE-2E8CE040406E}"/>
          </ac:picMkLst>
        </pc:picChg>
      </pc:sldChg>
      <pc:sldChg chg="modSp del mod">
        <pc:chgData name="Myosotis _13" userId="d3757a171cf8daaf" providerId="LiveId" clId="{A00C0262-2244-4C01-976A-F8A9983E8DCB}" dt="2024-02-25T22:32:51.221" v="33661" actId="47"/>
        <pc:sldMkLst>
          <pc:docMk/>
          <pc:sldMk cId="1406965342" sldId="262"/>
        </pc:sldMkLst>
        <pc:spChg chg="mod ord">
          <ac:chgData name="Myosotis _13" userId="d3757a171cf8daaf" providerId="LiveId" clId="{A00C0262-2244-4C01-976A-F8A9983E8DCB}" dt="2024-02-24T01:52:38.616" v="19329" actId="1076"/>
          <ac:spMkLst>
            <pc:docMk/>
            <pc:sldMk cId="1406965342" sldId="262"/>
            <ac:spMk id="11" creationId="{D2A6B174-811B-6FE7-849D-8D64EDA9FA71}"/>
          </ac:spMkLst>
        </pc:spChg>
        <pc:spChg chg="mod">
          <ac:chgData name="Myosotis _13" userId="d3757a171cf8daaf" providerId="LiveId" clId="{A00C0262-2244-4C01-976A-F8A9983E8DCB}" dt="2024-02-24T01:52:47.400" v="19331" actId="14100"/>
          <ac:spMkLst>
            <pc:docMk/>
            <pc:sldMk cId="1406965342" sldId="262"/>
            <ac:spMk id="13" creationId="{FCB3FE7D-A8D8-6F71-1F1B-57C455C2BDBD}"/>
          </ac:spMkLst>
        </pc:spChg>
      </pc:sldChg>
      <pc:sldChg chg="addSp delSp modSp new del mod setBg setClrOvrMap delDesignElem chgLayout">
        <pc:chgData name="Myosotis _13" userId="d3757a171cf8daaf" providerId="LiveId" clId="{A00C0262-2244-4C01-976A-F8A9983E8DCB}" dt="2024-02-05T14:09:59.548" v="6" actId="47"/>
        <pc:sldMkLst>
          <pc:docMk/>
          <pc:sldMk cId="845504537" sldId="263"/>
        </pc:sldMkLst>
        <pc:spChg chg="del">
          <ac:chgData name="Myosotis _13" userId="d3757a171cf8daaf" providerId="LiveId" clId="{A00C0262-2244-4C01-976A-F8A9983E8DCB}" dt="2024-02-05T14:09:29.770" v="1" actId="700"/>
          <ac:spMkLst>
            <pc:docMk/>
            <pc:sldMk cId="845504537" sldId="263"/>
            <ac:spMk id="2" creationId="{2F242395-B58C-69C5-E1B2-18C1F0235EA2}"/>
          </ac:spMkLst>
        </pc:spChg>
        <pc:spChg chg="add del mod ord">
          <ac:chgData name="Myosotis _13" userId="d3757a171cf8daaf" providerId="LiveId" clId="{A00C0262-2244-4C01-976A-F8A9983E8DCB}" dt="2024-02-05T14:09:44.790" v="3" actId="700"/>
          <ac:spMkLst>
            <pc:docMk/>
            <pc:sldMk cId="845504537" sldId="263"/>
            <ac:spMk id="3" creationId="{4040EA42-FC66-3118-ED5A-530AA0A6BACA}"/>
          </ac:spMkLst>
        </pc:spChg>
        <pc:spChg chg="add del">
          <ac:chgData name="Myosotis _13" userId="d3757a171cf8daaf" providerId="LiveId" clId="{A00C0262-2244-4C01-976A-F8A9983E8DCB}" dt="2024-02-05T14:09:44.790" v="3" actId="700"/>
          <ac:spMkLst>
            <pc:docMk/>
            <pc:sldMk cId="845504537" sldId="263"/>
            <ac:spMk id="8" creationId="{6E5BD17F-C95C-40ED-8D04-03295D46FD23}"/>
          </ac:spMkLst>
        </pc:spChg>
        <pc:spChg chg="add del">
          <ac:chgData name="Myosotis _13" userId="d3757a171cf8daaf" providerId="LiveId" clId="{A00C0262-2244-4C01-976A-F8A9983E8DCB}" dt="2024-02-05T14:09:44.790" v="3" actId="700"/>
          <ac:spMkLst>
            <pc:docMk/>
            <pc:sldMk cId="845504537" sldId="263"/>
            <ac:spMk id="10" creationId="{4203DEB5-0B19-4F8E-84E2-00F5861C96F9}"/>
          </ac:spMkLst>
        </pc:spChg>
      </pc:sldChg>
      <pc:sldChg chg="addSp delSp modSp add del mod setBg delDesignElem">
        <pc:chgData name="Myosotis _13" userId="d3757a171cf8daaf" providerId="LiveId" clId="{A00C0262-2244-4C01-976A-F8A9983E8DCB}" dt="2024-02-25T23:38:55.236" v="33997" actId="47"/>
        <pc:sldMkLst>
          <pc:docMk/>
          <pc:sldMk cId="2565643489" sldId="264"/>
        </pc:sldMkLst>
        <pc:spChg chg="mod">
          <ac:chgData name="Myosotis _13" userId="d3757a171cf8daaf" providerId="LiveId" clId="{A00C0262-2244-4C01-976A-F8A9983E8DCB}" dt="2024-02-05T16:38:37.911" v="4117" actId="1076"/>
          <ac:spMkLst>
            <pc:docMk/>
            <pc:sldMk cId="2565643489" sldId="264"/>
            <ac:spMk id="11" creationId="{DF7AED55-FECA-8BA2-F001-C5993D045898}"/>
          </ac:spMkLst>
        </pc:spChg>
        <pc:spChg chg="mod">
          <ac:chgData name="Myosotis _13" userId="d3757a171cf8daaf" providerId="LiveId" clId="{A00C0262-2244-4C01-976A-F8A9983E8DCB}" dt="2024-02-05T15:47:01.428" v="941" actId="20577"/>
          <ac:spMkLst>
            <pc:docMk/>
            <pc:sldMk cId="2565643489" sldId="264"/>
            <ac:spMk id="13" creationId="{7300C806-EC98-2EE3-C0AB-D1EA38E45B4C}"/>
          </ac:spMkLst>
        </pc:spChg>
        <pc:spChg chg="add">
          <ac:chgData name="Myosotis _13" userId="d3757a171cf8daaf" providerId="LiveId" clId="{A00C0262-2244-4C01-976A-F8A9983E8DCB}" dt="2024-02-05T14:10:10.315" v="7" actId="26606"/>
          <ac:spMkLst>
            <pc:docMk/>
            <pc:sldMk cId="2565643489" sldId="264"/>
            <ac:spMk id="15" creationId="{D2D2ED89-5AE9-4E9E-B74C-07803A862DB0}"/>
          </ac:spMkLst>
        </pc:spChg>
        <pc:spChg chg="del">
          <ac:chgData name="Myosotis _13" userId="d3757a171cf8daaf" providerId="LiveId" clId="{A00C0262-2244-4C01-976A-F8A9983E8DCB}" dt="2024-02-05T14:09:55.451" v="5"/>
          <ac:spMkLst>
            <pc:docMk/>
            <pc:sldMk cId="2565643489" sldId="264"/>
            <ac:spMk id="18" creationId="{774AE054-F65E-10CB-F005-A6AECB19A6F0}"/>
          </ac:spMkLst>
        </pc:spChg>
      </pc:sldChg>
      <pc:sldChg chg="addSp delSp modSp new mod ord setBg delDesignElem chgLayout">
        <pc:chgData name="Myosotis _13" userId="d3757a171cf8daaf" providerId="LiveId" clId="{A00C0262-2244-4C01-976A-F8A9983E8DCB}" dt="2024-02-25T22:42:33.640" v="33698" actId="1076"/>
        <pc:sldMkLst>
          <pc:docMk/>
          <pc:sldMk cId="1726596698" sldId="265"/>
        </pc:sldMkLst>
        <pc:spChg chg="del">
          <ac:chgData name="Myosotis _13" userId="d3757a171cf8daaf" providerId="LiveId" clId="{A00C0262-2244-4C01-976A-F8A9983E8DCB}" dt="2024-02-20T00:52:46.566" v="15519" actId="478"/>
          <ac:spMkLst>
            <pc:docMk/>
            <pc:sldMk cId="1726596698" sldId="265"/>
            <ac:spMk id="2" creationId="{CC87B1A8-969F-66FC-287E-31BD2FEF167C}"/>
          </ac:spMkLst>
        </pc:spChg>
        <pc:spChg chg="del mod ord">
          <ac:chgData name="Myosotis _13" userId="d3757a171cf8daaf" providerId="LiveId" clId="{A00C0262-2244-4C01-976A-F8A9983E8DCB}" dt="2024-02-25T13:20:22.269" v="29434" actId="478"/>
          <ac:spMkLst>
            <pc:docMk/>
            <pc:sldMk cId="1726596698" sldId="265"/>
            <ac:spMk id="4" creationId="{0963178B-35CB-19A0-1A41-2DBC543D2755}"/>
          </ac:spMkLst>
        </pc:spChg>
        <pc:spChg chg="add del mod ord">
          <ac:chgData name="Myosotis _13" userId="d3757a171cf8daaf" providerId="LiveId" clId="{A00C0262-2244-4C01-976A-F8A9983E8DCB}" dt="2024-02-20T01:07:45.349" v="15978" actId="478"/>
          <ac:spMkLst>
            <pc:docMk/>
            <pc:sldMk cId="1726596698" sldId="265"/>
            <ac:spMk id="6" creationId="{2C2CAB0D-7424-5555-065C-07AF1985FE46}"/>
          </ac:spMkLst>
        </pc:spChg>
        <pc:spChg chg="add del mod">
          <ac:chgData name="Myosotis _13" userId="d3757a171cf8daaf" providerId="LiveId" clId="{A00C0262-2244-4C01-976A-F8A9983E8DCB}" dt="2024-02-25T18:09:59.023" v="31876" actId="478"/>
          <ac:spMkLst>
            <pc:docMk/>
            <pc:sldMk cId="1726596698" sldId="265"/>
            <ac:spMk id="7" creationId="{2096ABC5-6FE2-5FC0-10A1-1B3EC7805E5C}"/>
          </ac:spMkLst>
        </pc:spChg>
        <pc:spChg chg="add del">
          <ac:chgData name="Myosotis _13" userId="d3757a171cf8daaf" providerId="LiveId" clId="{A00C0262-2244-4C01-976A-F8A9983E8DCB}" dt="2024-02-05T15:24:00.264" v="905" actId="26606"/>
          <ac:spMkLst>
            <pc:docMk/>
            <pc:sldMk cId="1726596698" sldId="265"/>
            <ac:spMk id="8" creationId="{466A9AE5-69DF-4153-B35A-94BDEF32EB06}"/>
          </ac:spMkLst>
        </pc:spChg>
        <pc:spChg chg="add del mod">
          <ac:chgData name="Myosotis _13" userId="d3757a171cf8daaf" providerId="LiveId" clId="{A00C0262-2244-4C01-976A-F8A9983E8DCB}" dt="2024-02-25T13:20:14.456" v="29432"/>
          <ac:spMkLst>
            <pc:docMk/>
            <pc:sldMk cId="1726596698" sldId="265"/>
            <ac:spMk id="8" creationId="{B054FBC7-1268-418B-4AA1-397E3E1EFF75}"/>
          </ac:spMkLst>
        </pc:spChg>
        <pc:spChg chg="add del mod">
          <ac:chgData name="Myosotis _13" userId="d3757a171cf8daaf" providerId="LiveId" clId="{A00C0262-2244-4C01-976A-F8A9983E8DCB}" dt="2024-02-25T13:22:26.127" v="29438" actId="478"/>
          <ac:spMkLst>
            <pc:docMk/>
            <pc:sldMk cId="1726596698" sldId="265"/>
            <ac:spMk id="9" creationId="{8A824680-9ED2-948A-A9A7-7E3FD70122C0}"/>
          </ac:spMkLst>
        </pc:spChg>
        <pc:spChg chg="add del">
          <ac:chgData name="Myosotis _13" userId="d3757a171cf8daaf" providerId="LiveId" clId="{A00C0262-2244-4C01-976A-F8A9983E8DCB}" dt="2024-02-05T15:24:00.264" v="905" actId="26606"/>
          <ac:spMkLst>
            <pc:docMk/>
            <pc:sldMk cId="1726596698" sldId="265"/>
            <ac:spMk id="10" creationId="{159B5318-27A8-4E50-80D9-B92D4F28EA61}"/>
          </ac:spMkLst>
        </pc:spChg>
        <pc:spChg chg="add del mod">
          <ac:chgData name="Myosotis _13" userId="d3757a171cf8daaf" providerId="LiveId" clId="{A00C0262-2244-4C01-976A-F8A9983E8DCB}" dt="2024-02-25T18:09:47.241" v="31875" actId="478"/>
          <ac:spMkLst>
            <pc:docMk/>
            <pc:sldMk cId="1726596698" sldId="265"/>
            <ac:spMk id="10" creationId="{931F4671-CCB5-2A25-4938-4F9736108E7C}"/>
          </ac:spMkLst>
        </pc:spChg>
        <pc:spChg chg="add del mod">
          <ac:chgData name="Myosotis _13" userId="d3757a171cf8daaf" providerId="LiveId" clId="{A00C0262-2244-4C01-976A-F8A9983E8DCB}" dt="2024-02-25T18:09:42.494" v="31874" actId="478"/>
          <ac:spMkLst>
            <pc:docMk/>
            <pc:sldMk cId="1726596698" sldId="265"/>
            <ac:spMk id="11" creationId="{A375D341-FE3F-1347-F8E8-6541A8FEADD4}"/>
          </ac:spMkLst>
        </pc:spChg>
        <pc:spChg chg="add mod">
          <ac:chgData name="Myosotis _13" userId="d3757a171cf8daaf" providerId="LiveId" clId="{A00C0262-2244-4C01-976A-F8A9983E8DCB}" dt="2024-02-25T18:12:04.720" v="31900" actId="20577"/>
          <ac:spMkLst>
            <pc:docMk/>
            <pc:sldMk cId="1726596698" sldId="265"/>
            <ac:spMk id="12" creationId="{804FE8ED-9C12-FFAC-A26C-8C12DC3B07BF}"/>
          </ac:spMkLst>
        </pc:spChg>
        <pc:spChg chg="add del mod ord">
          <ac:chgData name="Myosotis _13" userId="d3757a171cf8daaf" providerId="LiveId" clId="{A00C0262-2244-4C01-976A-F8A9983E8DCB}" dt="2024-02-20T00:53:04.876" v="15520" actId="478"/>
          <ac:spMkLst>
            <pc:docMk/>
            <pc:sldMk cId="1726596698" sldId="265"/>
            <ac:spMk id="12" creationId="{9CE37300-AEAC-ED92-4866-E992070F6751}"/>
          </ac:spMkLst>
        </pc:spChg>
        <pc:spChg chg="add del mod">
          <ac:chgData name="Myosotis _13" userId="d3757a171cf8daaf" providerId="LiveId" clId="{A00C0262-2244-4C01-976A-F8A9983E8DCB}" dt="2024-02-23T10:06:55.037" v="17372" actId="478"/>
          <ac:spMkLst>
            <pc:docMk/>
            <pc:sldMk cId="1726596698" sldId="265"/>
            <ac:spMk id="13" creationId="{36F877F6-4808-C332-052D-0446C3DC7020}"/>
          </ac:spMkLst>
        </pc:spChg>
        <pc:spChg chg="add mod">
          <ac:chgData name="Myosotis _13" userId="d3757a171cf8daaf" providerId="LiveId" clId="{A00C0262-2244-4C01-976A-F8A9983E8DCB}" dt="2024-02-25T22:42:22.226" v="33695" actId="1076"/>
          <ac:spMkLst>
            <pc:docMk/>
            <pc:sldMk cId="1726596698" sldId="265"/>
            <ac:spMk id="13" creationId="{624D4326-149B-713C-87B3-D07216B6E927}"/>
          </ac:spMkLst>
        </pc:spChg>
        <pc:spChg chg="add del">
          <ac:chgData name="Myosotis _13" userId="d3757a171cf8daaf" providerId="LiveId" clId="{A00C0262-2244-4C01-976A-F8A9983E8DCB}" dt="2024-02-05T21:17:43.841" v="4673" actId="26606"/>
          <ac:spMkLst>
            <pc:docMk/>
            <pc:sldMk cId="1726596698" sldId="265"/>
            <ac:spMk id="15" creationId="{F409D0A1-1AA2-4809-9565-7DF66D52F10B}"/>
          </ac:spMkLst>
        </pc:spChg>
        <pc:spChg chg="add del">
          <ac:chgData name="Myosotis _13" userId="d3757a171cf8daaf" providerId="LiveId" clId="{A00C0262-2244-4C01-976A-F8A9983E8DCB}" dt="2024-02-05T21:17:43.841" v="4673" actId="26606"/>
          <ac:spMkLst>
            <pc:docMk/>
            <pc:sldMk cId="1726596698" sldId="265"/>
            <ac:spMk id="17" creationId="{AD57E60E-1205-4107-869D-CAA970568F11}"/>
          </ac:spMkLst>
        </pc:spChg>
        <pc:spChg chg="add mod">
          <ac:chgData name="Myosotis _13" userId="d3757a171cf8daaf" providerId="LiveId" clId="{A00C0262-2244-4C01-976A-F8A9983E8DCB}" dt="2024-02-25T21:37:02.650" v="33451" actId="115"/>
          <ac:spMkLst>
            <pc:docMk/>
            <pc:sldMk cId="1726596698" sldId="265"/>
            <ac:spMk id="17" creationId="{DF9BC809-4C13-6B85-A303-D7E355BDDE3E}"/>
          </ac:spMkLst>
        </pc:spChg>
        <pc:spChg chg="add del">
          <ac:chgData name="Myosotis _13" userId="d3757a171cf8daaf" providerId="LiveId" clId="{A00C0262-2244-4C01-976A-F8A9983E8DCB}" dt="2024-02-05T21:17:43.841" v="4673" actId="26606"/>
          <ac:spMkLst>
            <pc:docMk/>
            <pc:sldMk cId="1726596698" sldId="265"/>
            <ac:spMk id="19" creationId="{B777AE85-29D3-4320-8F2F-EA1ED87EDEDD}"/>
          </ac:spMkLst>
        </pc:spChg>
        <pc:spChg chg="add del">
          <ac:chgData name="Myosotis _13" userId="d3757a171cf8daaf" providerId="LiveId" clId="{A00C0262-2244-4C01-976A-F8A9983E8DCB}" dt="2024-02-25T21:31:04.993" v="33393" actId="478"/>
          <ac:spMkLst>
            <pc:docMk/>
            <pc:sldMk cId="1726596698" sldId="265"/>
            <ac:spMk id="21" creationId="{03347076-3083-9401-64AB-3DAADE239F14}"/>
          </ac:spMkLst>
        </pc:spChg>
        <pc:spChg chg="add del">
          <ac:chgData name="Myosotis _13" userId="d3757a171cf8daaf" providerId="LiveId" clId="{A00C0262-2244-4C01-976A-F8A9983E8DCB}" dt="2024-02-05T21:17:43.841" v="4673" actId="26606"/>
          <ac:spMkLst>
            <pc:docMk/>
            <pc:sldMk cId="1726596698" sldId="265"/>
            <ac:spMk id="21" creationId="{04EB551C-BC8B-48F8-8BC0-0A31549EC957}"/>
          </ac:spMkLst>
        </pc:spChg>
        <pc:spChg chg="add del">
          <ac:chgData name="Myosotis _13" userId="d3757a171cf8daaf" providerId="LiveId" clId="{A00C0262-2244-4C01-976A-F8A9983E8DCB}" dt="2024-02-20T00:53:10.269" v="15521" actId="700"/>
          <ac:spMkLst>
            <pc:docMk/>
            <pc:sldMk cId="1726596698" sldId="265"/>
            <ac:spMk id="26" creationId="{D9DC654A-9A37-4357-8250-FF48FCDED47F}"/>
          </ac:spMkLst>
        </pc:spChg>
        <pc:spChg chg="add del">
          <ac:chgData name="Myosotis _13" userId="d3757a171cf8daaf" providerId="LiveId" clId="{A00C0262-2244-4C01-976A-F8A9983E8DCB}" dt="2024-02-20T00:53:10.269" v="15521" actId="700"/>
          <ac:spMkLst>
            <pc:docMk/>
            <pc:sldMk cId="1726596698" sldId="265"/>
            <ac:spMk id="28" creationId="{0E0CDF06-CC2F-4910-A6BB-13A319DFC002}"/>
          </ac:spMkLst>
        </pc:spChg>
        <pc:spChg chg="add del">
          <ac:chgData name="Myosotis _13" userId="d3757a171cf8daaf" providerId="LiveId" clId="{A00C0262-2244-4C01-976A-F8A9983E8DCB}" dt="2024-02-20T00:53:10.269" v="15521" actId="700"/>
          <ac:spMkLst>
            <pc:docMk/>
            <pc:sldMk cId="1726596698" sldId="265"/>
            <ac:spMk id="30" creationId="{A73532E0-004E-45EE-A605-276974109D33}"/>
          </ac:spMkLst>
        </pc:spChg>
        <pc:spChg chg="add del">
          <ac:chgData name="Myosotis _13" userId="d3757a171cf8daaf" providerId="LiveId" clId="{A00C0262-2244-4C01-976A-F8A9983E8DCB}" dt="2024-02-20T00:53:10.269" v="15521" actId="700"/>
          <ac:spMkLst>
            <pc:docMk/>
            <pc:sldMk cId="1726596698" sldId="265"/>
            <ac:spMk id="32" creationId="{F64B50F3-82AC-4A47-95DE-374F0F30FE4D}"/>
          </ac:spMkLst>
        </pc:spChg>
        <pc:spChg chg="add del">
          <ac:chgData name="Myosotis _13" userId="d3757a171cf8daaf" providerId="LiveId" clId="{A00C0262-2244-4C01-976A-F8A9983E8DCB}" dt="2024-02-20T00:53:10.269" v="15521" actId="700"/>
          <ac:spMkLst>
            <pc:docMk/>
            <pc:sldMk cId="1726596698" sldId="265"/>
            <ac:spMk id="34" creationId="{DAB9DFCB-1F4F-411F-BF1A-596690226641}"/>
          </ac:spMkLst>
        </pc:spChg>
        <pc:picChg chg="add del mod ord">
          <ac:chgData name="Myosotis _13" userId="d3757a171cf8daaf" providerId="LiveId" clId="{A00C0262-2244-4C01-976A-F8A9983E8DCB}" dt="2024-02-24T01:49:19.513" v="19303" actId="478"/>
          <ac:picMkLst>
            <pc:docMk/>
            <pc:sldMk cId="1726596698" sldId="265"/>
            <ac:picMk id="3" creationId="{B766F25B-B177-B300-B801-640AB3D4CF9D}"/>
          </ac:picMkLst>
        </pc:picChg>
        <pc:picChg chg="add mod ord">
          <ac:chgData name="Myosotis _13" userId="d3757a171cf8daaf" providerId="LiveId" clId="{A00C0262-2244-4C01-976A-F8A9983E8DCB}" dt="2024-02-25T22:42:33.640" v="33698" actId="1076"/>
          <ac:picMkLst>
            <pc:docMk/>
            <pc:sldMk cId="1726596698" sldId="265"/>
            <ac:picMk id="5" creationId="{9FA200BC-6052-C77F-3163-E6B8E3A77770}"/>
          </ac:picMkLst>
        </pc:picChg>
        <pc:picChg chg="add del mod">
          <ac:chgData name="Myosotis _13" userId="d3757a171cf8daaf" providerId="LiveId" clId="{A00C0262-2244-4C01-976A-F8A9983E8DCB}" dt="2024-02-25T18:09:38.750" v="31872" actId="478"/>
          <ac:picMkLst>
            <pc:docMk/>
            <pc:sldMk cId="1726596698" sldId="265"/>
            <ac:picMk id="6" creationId="{7A7F929C-7507-B7D1-176E-FCEE191A51F9}"/>
          </ac:picMkLst>
        </pc:picChg>
        <pc:picChg chg="add del mod">
          <ac:chgData name="Myosotis _13" userId="d3757a171cf8daaf" providerId="LiveId" clId="{A00C0262-2244-4C01-976A-F8A9983E8DCB}" dt="2024-02-05T22:01:56.887" v="6444" actId="478"/>
          <ac:picMkLst>
            <pc:docMk/>
            <pc:sldMk cId="1726596698" sldId="265"/>
            <ac:picMk id="9" creationId="{F463CF78-1793-D5B1-7BB9-BC7DC647DD25}"/>
          </ac:picMkLst>
        </pc:picChg>
        <pc:picChg chg="add mod">
          <ac:chgData name="Myosotis _13" userId="d3757a171cf8daaf" providerId="LiveId" clId="{A00C0262-2244-4C01-976A-F8A9983E8DCB}" dt="2024-02-25T21:37:08.731" v="33452" actId="1076"/>
          <ac:picMkLst>
            <pc:docMk/>
            <pc:sldMk cId="1726596698" sldId="265"/>
            <ac:picMk id="15" creationId="{0464828F-32AF-1911-12FA-CB5D4CE861F7}"/>
          </ac:picMkLst>
        </pc:picChg>
        <pc:picChg chg="add del mod">
          <ac:chgData name="Myosotis _13" userId="d3757a171cf8daaf" providerId="LiveId" clId="{A00C0262-2244-4C01-976A-F8A9983E8DCB}" dt="2024-02-25T18:10:47.963" v="31884" actId="478"/>
          <ac:picMkLst>
            <pc:docMk/>
            <pc:sldMk cId="1726596698" sldId="265"/>
            <ac:picMk id="16" creationId="{526F3178-AC5F-D474-798F-32451636292D}"/>
          </ac:picMkLst>
        </pc:picChg>
        <pc:picChg chg="add mod">
          <ac:chgData name="Myosotis _13" userId="d3757a171cf8daaf" providerId="LiveId" clId="{A00C0262-2244-4C01-976A-F8A9983E8DCB}" dt="2024-02-25T21:37:16.057" v="33456" actId="1076"/>
          <ac:picMkLst>
            <pc:docMk/>
            <pc:sldMk cId="1726596698" sldId="265"/>
            <ac:picMk id="19" creationId="{F5373DC9-09BF-22DD-CA81-97719482E4B9}"/>
          </ac:picMkLst>
        </pc:picChg>
        <pc:picChg chg="add del mod">
          <ac:chgData name="Myosotis _13" userId="d3757a171cf8daaf" providerId="LiveId" clId="{A00C0262-2244-4C01-976A-F8A9983E8DCB}" dt="2024-02-25T21:34:05.161" v="33411" actId="478"/>
          <ac:picMkLst>
            <pc:docMk/>
            <pc:sldMk cId="1726596698" sldId="265"/>
            <ac:picMk id="23" creationId="{CDAC327A-A9CF-2CF3-3174-184B1F1FAA40}"/>
          </ac:picMkLst>
        </pc:picChg>
        <pc:picChg chg="add mod">
          <ac:chgData name="Myosotis _13" userId="d3757a171cf8daaf" providerId="LiveId" clId="{A00C0262-2244-4C01-976A-F8A9983E8DCB}" dt="2024-02-25T21:37:10.228" v="33453" actId="1076"/>
          <ac:picMkLst>
            <pc:docMk/>
            <pc:sldMk cId="1726596698" sldId="265"/>
            <ac:picMk id="25" creationId="{FADF1A38-2ED0-9872-3716-D88A1E5F00F9}"/>
          </ac:picMkLst>
        </pc:picChg>
        <pc:picChg chg="add mod">
          <ac:chgData name="Myosotis _13" userId="d3757a171cf8daaf" providerId="LiveId" clId="{A00C0262-2244-4C01-976A-F8A9983E8DCB}" dt="2024-02-25T21:37:15.077" v="33455" actId="1076"/>
          <ac:picMkLst>
            <pc:docMk/>
            <pc:sldMk cId="1726596698" sldId="265"/>
            <ac:picMk id="27" creationId="{22A075FE-85E1-B076-97BE-F886CA5B0784}"/>
          </ac:picMkLst>
        </pc:picChg>
        <pc:picChg chg="add mod">
          <ac:chgData name="Myosotis _13" userId="d3757a171cf8daaf" providerId="LiveId" clId="{A00C0262-2244-4C01-976A-F8A9983E8DCB}" dt="2024-02-25T21:37:11.737" v="33454" actId="1076"/>
          <ac:picMkLst>
            <pc:docMk/>
            <pc:sldMk cId="1726596698" sldId="265"/>
            <ac:picMk id="29" creationId="{C3A71379-7CEE-DA95-1B54-FCFFDB4136FE}"/>
          </ac:picMkLst>
        </pc:picChg>
        <pc:picChg chg="add mod">
          <ac:chgData name="Myosotis _13" userId="d3757a171cf8daaf" providerId="LiveId" clId="{A00C0262-2244-4C01-976A-F8A9983E8DCB}" dt="2024-02-25T21:37:21.252" v="33459" actId="1076"/>
          <ac:picMkLst>
            <pc:docMk/>
            <pc:sldMk cId="1726596698" sldId="265"/>
            <ac:picMk id="31" creationId="{27FFC1B5-E857-AA31-A481-E681C4DF1768}"/>
          </ac:picMkLst>
        </pc:picChg>
        <pc:picChg chg="add mod">
          <ac:chgData name="Myosotis _13" userId="d3757a171cf8daaf" providerId="LiveId" clId="{A00C0262-2244-4C01-976A-F8A9983E8DCB}" dt="2024-02-25T21:37:19.258" v="33458" actId="1076"/>
          <ac:picMkLst>
            <pc:docMk/>
            <pc:sldMk cId="1726596698" sldId="265"/>
            <ac:picMk id="33" creationId="{85A8CAE6-1371-2B16-6F99-4816BF26CC6F}"/>
          </ac:picMkLst>
        </pc:picChg>
        <pc:picChg chg="add mod">
          <ac:chgData name="Myosotis _13" userId="d3757a171cf8daaf" providerId="LiveId" clId="{A00C0262-2244-4C01-976A-F8A9983E8DCB}" dt="2024-02-25T22:42:09.099" v="33694" actId="1076"/>
          <ac:picMkLst>
            <pc:docMk/>
            <pc:sldMk cId="1726596698" sldId="265"/>
            <ac:picMk id="35" creationId="{53E1D8C8-7C24-BEAD-EAD3-F2006BEC66CA}"/>
          </ac:picMkLst>
        </pc:picChg>
      </pc:sldChg>
      <pc:sldChg chg="addSp delSp modSp add del mod setBg delDesignElem">
        <pc:chgData name="Myosotis _13" userId="d3757a171cf8daaf" providerId="LiveId" clId="{A00C0262-2244-4C01-976A-F8A9983E8DCB}" dt="2024-02-25T23:38:55.236" v="33997" actId="47"/>
        <pc:sldMkLst>
          <pc:docMk/>
          <pc:sldMk cId="538641571" sldId="266"/>
        </pc:sldMkLst>
        <pc:spChg chg="mod">
          <ac:chgData name="Myosotis _13" userId="d3757a171cf8daaf" providerId="LiveId" clId="{A00C0262-2244-4C01-976A-F8A9983E8DCB}" dt="2024-02-05T16:39:45.631" v="4123" actId="1076"/>
          <ac:spMkLst>
            <pc:docMk/>
            <pc:sldMk cId="538641571" sldId="266"/>
            <ac:spMk id="11" creationId="{D83D258B-8709-F919-859D-61C793E7CABE}"/>
          </ac:spMkLst>
        </pc:spChg>
        <pc:spChg chg="mod">
          <ac:chgData name="Myosotis _13" userId="d3757a171cf8daaf" providerId="LiveId" clId="{A00C0262-2244-4C01-976A-F8A9983E8DCB}" dt="2024-02-05T16:40:04.489" v="4127" actId="12"/>
          <ac:spMkLst>
            <pc:docMk/>
            <pc:sldMk cId="538641571" sldId="266"/>
            <ac:spMk id="13" creationId="{3FF83315-F07E-448B-E83F-A6E45292E19F}"/>
          </ac:spMkLst>
        </pc:spChg>
        <pc:spChg chg="del">
          <ac:chgData name="Myosotis _13" userId="d3757a171cf8daaf" providerId="LiveId" clId="{A00C0262-2244-4C01-976A-F8A9983E8DCB}" dt="2024-02-05T15:47:46.248" v="943"/>
          <ac:spMkLst>
            <pc:docMk/>
            <pc:sldMk cId="538641571" sldId="266"/>
            <ac:spMk id="15" creationId="{F80905CE-97C7-F204-4BE6-FDABC8F3FFAF}"/>
          </ac:spMkLst>
        </pc:spChg>
        <pc:spChg chg="add del">
          <ac:chgData name="Myosotis _13" userId="d3757a171cf8daaf" providerId="LiveId" clId="{A00C0262-2244-4C01-976A-F8A9983E8DCB}" dt="2024-02-05T16:39:26.999" v="4120" actId="26606"/>
          <ac:spMkLst>
            <pc:docMk/>
            <pc:sldMk cId="538641571" sldId="266"/>
            <ac:spMk id="18" creationId="{012C5A14-1953-477D-BF65-FC0358753CC5}"/>
          </ac:spMkLst>
        </pc:spChg>
        <pc:spChg chg="add del">
          <ac:chgData name="Myosotis _13" userId="d3757a171cf8daaf" providerId="LiveId" clId="{A00C0262-2244-4C01-976A-F8A9983E8DCB}" dt="2024-02-05T15:55:11.181" v="1244" actId="26606"/>
          <ac:spMkLst>
            <pc:docMk/>
            <pc:sldMk cId="538641571" sldId="266"/>
            <ac:spMk id="21" creationId="{8E1D4842-F208-47E0-A3A4-6469A9F04595}"/>
          </ac:spMkLst>
        </pc:spChg>
        <pc:spChg chg="add del">
          <ac:chgData name="Myosotis _13" userId="d3757a171cf8daaf" providerId="LiveId" clId="{A00C0262-2244-4C01-976A-F8A9983E8DCB}" dt="2024-02-05T16:39:26.999" v="4120" actId="26606"/>
          <ac:spMkLst>
            <pc:docMk/>
            <pc:sldMk cId="538641571" sldId="266"/>
            <ac:spMk id="23" creationId="{1B3B02C1-D6A5-4FA5-A35E-210AF310F64E}"/>
          </ac:spMkLst>
        </pc:spChg>
        <pc:spChg chg="add del">
          <ac:chgData name="Myosotis _13" userId="d3757a171cf8daaf" providerId="LiveId" clId="{A00C0262-2244-4C01-976A-F8A9983E8DCB}" dt="2024-02-05T16:39:26.999" v="4120" actId="26606"/>
          <ac:spMkLst>
            <pc:docMk/>
            <pc:sldMk cId="538641571" sldId="266"/>
            <ac:spMk id="25" creationId="{4BC684D5-3BE6-4567-A7F4-8FAC8B548F1B}"/>
          </ac:spMkLst>
        </pc:spChg>
        <pc:spChg chg="add">
          <ac:chgData name="Myosotis _13" userId="d3757a171cf8daaf" providerId="LiveId" clId="{A00C0262-2244-4C01-976A-F8A9983E8DCB}" dt="2024-02-05T16:39:27.009" v="4121" actId="26606"/>
          <ac:spMkLst>
            <pc:docMk/>
            <pc:sldMk cId="538641571" sldId="266"/>
            <ac:spMk id="27" creationId="{DD0E6BAC-4F73-4603-946D-8EBF2F787939}"/>
          </ac:spMkLst>
        </pc:spChg>
        <pc:spChg chg="add">
          <ac:chgData name="Myosotis _13" userId="d3757a171cf8daaf" providerId="LiveId" clId="{A00C0262-2244-4C01-976A-F8A9983E8DCB}" dt="2024-02-05T16:39:27.009" v="4121" actId="26606"/>
          <ac:spMkLst>
            <pc:docMk/>
            <pc:sldMk cId="538641571" sldId="266"/>
            <ac:spMk id="28" creationId="{0E137481-C7E7-4BBB-8AF9-0C3357C2E819}"/>
          </ac:spMkLst>
        </pc:spChg>
        <pc:spChg chg="add">
          <ac:chgData name="Myosotis _13" userId="d3757a171cf8daaf" providerId="LiveId" clId="{A00C0262-2244-4C01-976A-F8A9983E8DCB}" dt="2024-02-05T16:39:27.009" v="4121" actId="26606"/>
          <ac:spMkLst>
            <pc:docMk/>
            <pc:sldMk cId="538641571" sldId="266"/>
            <ac:spMk id="29" creationId="{D3DFD3CD-1838-4759-BAF0-558A2C71E09A}"/>
          </ac:spMkLst>
        </pc:spChg>
        <pc:spChg chg="add">
          <ac:chgData name="Myosotis _13" userId="d3757a171cf8daaf" providerId="LiveId" clId="{A00C0262-2244-4C01-976A-F8A9983E8DCB}" dt="2024-02-05T16:39:27.009" v="4121" actId="26606"/>
          <ac:spMkLst>
            <pc:docMk/>
            <pc:sldMk cId="538641571" sldId="266"/>
            <ac:spMk id="30" creationId="{CBF3B515-F5AC-4297-8486-8FFBA4DE8AC7}"/>
          </ac:spMkLst>
        </pc:spChg>
        <pc:spChg chg="add">
          <ac:chgData name="Myosotis _13" userId="d3757a171cf8daaf" providerId="LiveId" clId="{A00C0262-2244-4C01-976A-F8A9983E8DCB}" dt="2024-02-05T16:39:27.009" v="4121" actId="26606"/>
          <ac:spMkLst>
            <pc:docMk/>
            <pc:sldMk cId="538641571" sldId="266"/>
            <ac:spMk id="31" creationId="{4258A091-499F-4524-83A8-6EF1DFDD8CE0}"/>
          </ac:spMkLst>
        </pc:spChg>
        <pc:picChg chg="add del">
          <ac:chgData name="Myosotis _13" userId="d3757a171cf8daaf" providerId="LiveId" clId="{A00C0262-2244-4C01-976A-F8A9983E8DCB}" dt="2024-02-05T15:53:46.672" v="1218" actId="478"/>
          <ac:picMkLst>
            <pc:docMk/>
            <pc:sldMk cId="538641571" sldId="266"/>
            <ac:picMk id="3" creationId="{438E1A48-FBC8-476A-47C3-6EF081F2B3C0}"/>
          </ac:picMkLst>
        </pc:picChg>
        <pc:picChg chg="add mod">
          <ac:chgData name="Myosotis _13" userId="d3757a171cf8daaf" providerId="LiveId" clId="{A00C0262-2244-4C01-976A-F8A9983E8DCB}" dt="2024-02-05T16:39:27.009" v="4121" actId="26606"/>
          <ac:picMkLst>
            <pc:docMk/>
            <pc:sldMk cId="538641571" sldId="266"/>
            <ac:picMk id="5" creationId="{7A8A535C-BD44-B865-F877-29AA5E711A88}"/>
          </ac:picMkLst>
        </pc:picChg>
        <pc:picChg chg="add mod ord">
          <ac:chgData name="Myosotis _13" userId="d3757a171cf8daaf" providerId="LiveId" clId="{A00C0262-2244-4C01-976A-F8A9983E8DCB}" dt="2024-02-05T16:39:27.009" v="4121" actId="26606"/>
          <ac:picMkLst>
            <pc:docMk/>
            <pc:sldMk cId="538641571" sldId="266"/>
            <ac:picMk id="16" creationId="{834829B5-9106-6DA8-4BF5-C9F7EE2056AC}"/>
          </ac:picMkLst>
        </pc:picChg>
      </pc:sldChg>
      <pc:sldChg chg="addSp delSp modSp add del mod ord setBg delDesignElem">
        <pc:chgData name="Myosotis _13" userId="d3757a171cf8daaf" providerId="LiveId" clId="{A00C0262-2244-4C01-976A-F8A9983E8DCB}" dt="2024-02-25T23:38:55.236" v="33997" actId="47"/>
        <pc:sldMkLst>
          <pc:docMk/>
          <pc:sldMk cId="2339690198" sldId="267"/>
        </pc:sldMkLst>
        <pc:spChg chg="mod">
          <ac:chgData name="Myosotis _13" userId="d3757a171cf8daaf" providerId="LiveId" clId="{A00C0262-2244-4C01-976A-F8A9983E8DCB}" dt="2024-02-25T21:55:53.050" v="33633" actId="26606"/>
          <ac:spMkLst>
            <pc:docMk/>
            <pc:sldMk cId="2339690198" sldId="267"/>
            <ac:spMk id="11" creationId="{6DAED3EE-A3A3-9E58-5C09-731AF9B8CE73}"/>
          </ac:spMkLst>
        </pc:spChg>
        <pc:spChg chg="mod ord">
          <ac:chgData name="Myosotis _13" userId="d3757a171cf8daaf" providerId="LiveId" clId="{A00C0262-2244-4C01-976A-F8A9983E8DCB}" dt="2024-02-25T21:56:19.475" v="33638" actId="790"/>
          <ac:spMkLst>
            <pc:docMk/>
            <pc:sldMk cId="2339690198" sldId="267"/>
            <ac:spMk id="13" creationId="{3A349C4E-C08C-399D-9FCE-95B0FE9BFCBF}"/>
          </ac:spMkLst>
        </pc:spChg>
        <pc:spChg chg="del">
          <ac:chgData name="Myosotis _13" userId="d3757a171cf8daaf" providerId="LiveId" clId="{A00C0262-2244-4C01-976A-F8A9983E8DCB}" dt="2024-02-05T16:01:00.536" v="1769"/>
          <ac:spMkLst>
            <pc:docMk/>
            <pc:sldMk cId="2339690198" sldId="267"/>
            <ac:spMk id="15" creationId="{FB5BA6FB-BFDA-B3D2-2EAF-CE2ADFB906A9}"/>
          </ac:spMkLst>
        </pc:spChg>
        <pc:spChg chg="add del">
          <ac:chgData name="Myosotis _13" userId="d3757a171cf8daaf" providerId="LiveId" clId="{A00C0262-2244-4C01-976A-F8A9983E8DCB}" dt="2024-02-25T21:55:53.047" v="33632" actId="26606"/>
          <ac:spMkLst>
            <pc:docMk/>
            <pc:sldMk cId="2339690198" sldId="267"/>
            <ac:spMk id="16" creationId="{7CA2418C-C307-4704-B727-FB9D2BBA1146}"/>
          </ac:spMkLst>
        </pc:spChg>
        <pc:spChg chg="add del">
          <ac:chgData name="Myosotis _13" userId="d3757a171cf8daaf" providerId="LiveId" clId="{A00C0262-2244-4C01-976A-F8A9983E8DCB}" dt="2024-02-05T16:03:04.077" v="1800" actId="26606"/>
          <ac:spMkLst>
            <pc:docMk/>
            <pc:sldMk cId="2339690198" sldId="267"/>
            <ac:spMk id="18" creationId="{157A82F3-F6C4-4325-8C9C-7DF1AD06B2B5}"/>
          </ac:spMkLst>
        </pc:spChg>
        <pc:spChg chg="add del">
          <ac:chgData name="Myosotis _13" userId="d3757a171cf8daaf" providerId="LiveId" clId="{A00C0262-2244-4C01-976A-F8A9983E8DCB}" dt="2024-02-25T21:55:53.047" v="33632" actId="26606"/>
          <ac:spMkLst>
            <pc:docMk/>
            <pc:sldMk cId="2339690198" sldId="267"/>
            <ac:spMk id="20" creationId="{2A20F136-B1A5-4878-B85C-B805425D94FA}"/>
          </ac:spMkLst>
        </pc:spChg>
        <pc:spChg chg="add">
          <ac:chgData name="Myosotis _13" userId="d3757a171cf8daaf" providerId="LiveId" clId="{A00C0262-2244-4C01-976A-F8A9983E8DCB}" dt="2024-02-25T21:55:53.050" v="33633" actId="26606"/>
          <ac:spMkLst>
            <pc:docMk/>
            <pc:sldMk cId="2339690198" sldId="267"/>
            <ac:spMk id="22" creationId="{D69C465E-6449-44D2-93FD-BFB24DEF7581}"/>
          </ac:spMkLst>
        </pc:spChg>
        <pc:picChg chg="add mod">
          <ac:chgData name="Myosotis _13" userId="d3757a171cf8daaf" providerId="LiveId" clId="{A00C0262-2244-4C01-976A-F8A9983E8DCB}" dt="2024-02-25T21:55:53.050" v="33633" actId="26606"/>
          <ac:picMkLst>
            <pc:docMk/>
            <pc:sldMk cId="2339690198" sldId="267"/>
            <ac:picMk id="3" creationId="{CDFAFA56-B74D-41B7-7739-6558CF1381FE}"/>
          </ac:picMkLst>
        </pc:picChg>
      </pc:sldChg>
      <pc:sldChg chg="addSp delSp modSp new del mod setBg">
        <pc:chgData name="Myosotis _13" userId="d3757a171cf8daaf" providerId="LiveId" clId="{A00C0262-2244-4C01-976A-F8A9983E8DCB}" dt="2024-02-25T23:38:55.236" v="33997" actId="47"/>
        <pc:sldMkLst>
          <pc:docMk/>
          <pc:sldMk cId="4278381568" sldId="268"/>
        </pc:sldMkLst>
        <pc:spChg chg="mod">
          <ac:chgData name="Myosotis _13" userId="d3757a171cf8daaf" providerId="LiveId" clId="{A00C0262-2244-4C01-976A-F8A9983E8DCB}" dt="2024-02-08T13:48:34.825" v="7410" actId="26606"/>
          <ac:spMkLst>
            <pc:docMk/>
            <pc:sldMk cId="4278381568" sldId="268"/>
            <ac:spMk id="2" creationId="{C578F8CC-A2EE-54F7-1002-F88F6BBBCDE4}"/>
          </ac:spMkLst>
        </pc:spChg>
        <pc:spChg chg="add mod">
          <ac:chgData name="Myosotis _13" userId="d3757a171cf8daaf" providerId="LiveId" clId="{A00C0262-2244-4C01-976A-F8A9983E8DCB}" dt="2024-02-08T13:48:34.825" v="7410" actId="26606"/>
          <ac:spMkLst>
            <pc:docMk/>
            <pc:sldMk cId="4278381568" sldId="268"/>
            <ac:spMk id="3" creationId="{9D4C52C7-3A3A-0219-4F23-7A5A710C1D18}"/>
          </ac:spMkLst>
        </pc:spChg>
        <pc:spChg chg="del">
          <ac:chgData name="Myosotis _13" userId="d3757a171cf8daaf" providerId="LiveId" clId="{A00C0262-2244-4C01-976A-F8A9983E8DCB}" dt="2024-02-15T14:11:13.677" v="15374" actId="478"/>
          <ac:spMkLst>
            <pc:docMk/>
            <pc:sldMk cId="4278381568" sldId="268"/>
            <ac:spMk id="4" creationId="{4DD06D8C-D981-3D14-3974-419E39D563C5}"/>
          </ac:spMkLst>
        </pc:spChg>
        <pc:spChg chg="add del">
          <ac:chgData name="Myosotis _13" userId="d3757a171cf8daaf" providerId="LiveId" clId="{A00C0262-2244-4C01-976A-F8A9983E8DCB}" dt="2024-02-08T13:48:34.820" v="7409" actId="26606"/>
          <ac:spMkLst>
            <pc:docMk/>
            <pc:sldMk cId="4278381568" sldId="268"/>
            <ac:spMk id="5" creationId="{2AEFFFF2-9EB4-4B6C-B9F8-2BA3EF89A21C}"/>
          </ac:spMkLst>
        </pc:spChg>
        <pc:spChg chg="add del">
          <ac:chgData name="Myosotis _13" userId="d3757a171cf8daaf" providerId="LiveId" clId="{A00C0262-2244-4C01-976A-F8A9983E8DCB}" dt="2024-02-08T13:48:34.820" v="7409" actId="26606"/>
          <ac:spMkLst>
            <pc:docMk/>
            <pc:sldMk cId="4278381568" sldId="268"/>
            <ac:spMk id="6" creationId="{0D65299F-028F-4AFC-B46A-8DB33E20FE4A}"/>
          </ac:spMkLst>
        </pc:spChg>
        <pc:spChg chg="add del">
          <ac:chgData name="Myosotis _13" userId="d3757a171cf8daaf" providerId="LiveId" clId="{A00C0262-2244-4C01-976A-F8A9983E8DCB}" dt="2024-02-05T16:41:05.833" v="4162" actId="26606"/>
          <ac:spMkLst>
            <pc:docMk/>
            <pc:sldMk cId="4278381568" sldId="268"/>
            <ac:spMk id="8" creationId="{3F47E20B-1205-4238-A82B-90EF577F32D8}"/>
          </ac:spMkLst>
        </pc:spChg>
        <pc:spChg chg="add del">
          <ac:chgData name="Myosotis _13" userId="d3757a171cf8daaf" providerId="LiveId" clId="{A00C0262-2244-4C01-976A-F8A9983E8DCB}" dt="2024-02-05T16:41:05.833" v="4162" actId="26606"/>
          <ac:spMkLst>
            <pc:docMk/>
            <pc:sldMk cId="4278381568" sldId="268"/>
            <ac:spMk id="10" creationId="{D13567AC-EB9A-47A9-B6EC-B5BDB73B113C}"/>
          </ac:spMkLst>
        </pc:spChg>
        <pc:spChg chg="add del">
          <ac:chgData name="Myosotis _13" userId="d3757a171cf8daaf" providerId="LiveId" clId="{A00C0262-2244-4C01-976A-F8A9983E8DCB}" dt="2024-02-08T13:48:34.820" v="7409" actId="26606"/>
          <ac:spMkLst>
            <pc:docMk/>
            <pc:sldMk cId="4278381568" sldId="268"/>
            <ac:spMk id="12" creationId="{BAC87F6E-526A-49B5-995D-42DB656594C9}"/>
          </ac:spMkLst>
        </pc:spChg>
        <pc:spChg chg="add">
          <ac:chgData name="Myosotis _13" userId="d3757a171cf8daaf" providerId="LiveId" clId="{A00C0262-2244-4C01-976A-F8A9983E8DCB}" dt="2024-02-08T13:48:34.825" v="7410" actId="26606"/>
          <ac:spMkLst>
            <pc:docMk/>
            <pc:sldMk cId="4278381568" sldId="268"/>
            <ac:spMk id="14" creationId="{6AD85578-1E4B-4014-9D52-E76894750300}"/>
          </ac:spMkLst>
        </pc:spChg>
        <pc:spChg chg="add">
          <ac:chgData name="Myosotis _13" userId="d3757a171cf8daaf" providerId="LiveId" clId="{A00C0262-2244-4C01-976A-F8A9983E8DCB}" dt="2024-02-08T13:48:34.825" v="7410" actId="26606"/>
          <ac:spMkLst>
            <pc:docMk/>
            <pc:sldMk cId="4278381568" sldId="268"/>
            <ac:spMk id="15" creationId="{48550B3F-9390-4CA1-B3C8-91529289DCED}"/>
          </ac:spMkLst>
        </pc:spChg>
        <pc:picChg chg="add del">
          <ac:chgData name="Myosotis _13" userId="d3757a171cf8daaf" providerId="LiveId" clId="{A00C0262-2244-4C01-976A-F8A9983E8DCB}" dt="2024-02-05T16:41:05.833" v="4162" actId="26606"/>
          <ac:picMkLst>
            <pc:docMk/>
            <pc:sldMk cId="4278381568" sldId="268"/>
            <ac:picMk id="4" creationId="{9B0349CD-5DC6-615E-EF91-2738C1228F5B}"/>
          </ac:picMkLst>
        </pc:picChg>
      </pc:sldChg>
      <pc:sldChg chg="addSp delSp modSp new del mod ord setBg">
        <pc:chgData name="Myosotis _13" userId="d3757a171cf8daaf" providerId="LiveId" clId="{A00C0262-2244-4C01-976A-F8A9983E8DCB}" dt="2024-02-25T19:03:58.533" v="32315" actId="47"/>
        <pc:sldMkLst>
          <pc:docMk/>
          <pc:sldMk cId="995931826" sldId="269"/>
        </pc:sldMkLst>
        <pc:spChg chg="del mod">
          <ac:chgData name="Myosotis _13" userId="d3757a171cf8daaf" providerId="LiveId" clId="{A00C0262-2244-4C01-976A-F8A9983E8DCB}" dt="2024-02-25T18:49:59.208" v="32140" actId="478"/>
          <ac:spMkLst>
            <pc:docMk/>
            <pc:sldMk cId="995931826" sldId="269"/>
            <ac:spMk id="2" creationId="{26EF09FA-3809-3110-C08E-43BDF8FEBCC2}"/>
          </ac:spMkLst>
        </pc:spChg>
        <pc:spChg chg="del">
          <ac:chgData name="Myosotis _13" userId="d3757a171cf8daaf" providerId="LiveId" clId="{A00C0262-2244-4C01-976A-F8A9983E8DCB}" dt="2024-02-20T01:11:47.171" v="16070" actId="478"/>
          <ac:spMkLst>
            <pc:docMk/>
            <pc:sldMk cId="995931826" sldId="269"/>
            <ac:spMk id="3" creationId="{6D062326-C9A0-2B50-065C-BA717C6AA3BC}"/>
          </ac:spMkLst>
        </pc:spChg>
        <pc:spChg chg="add del mod">
          <ac:chgData name="Myosotis _13" userId="d3757a171cf8daaf" providerId="LiveId" clId="{A00C0262-2244-4C01-976A-F8A9983E8DCB}" dt="2024-02-05T21:45:57.790" v="6020" actId="478"/>
          <ac:spMkLst>
            <pc:docMk/>
            <pc:sldMk cId="995931826" sldId="269"/>
            <ac:spMk id="3" creationId="{89B67C74-C7A0-825E-5B13-13B6491BC091}"/>
          </ac:spMkLst>
        </pc:spChg>
        <pc:spChg chg="add del mod">
          <ac:chgData name="Myosotis _13" userId="d3757a171cf8daaf" providerId="LiveId" clId="{A00C0262-2244-4C01-976A-F8A9983E8DCB}" dt="2024-02-05T21:49:44.024" v="6434" actId="26606"/>
          <ac:spMkLst>
            <pc:docMk/>
            <pc:sldMk cId="995931826" sldId="269"/>
            <ac:spMk id="4" creationId="{247D1757-5DBA-36CB-BABE-C33BE78169DC}"/>
          </ac:spMkLst>
        </pc:spChg>
        <pc:spChg chg="del">
          <ac:chgData name="Myosotis _13" userId="d3757a171cf8daaf" providerId="LiveId" clId="{A00C0262-2244-4C01-976A-F8A9983E8DCB}" dt="2024-02-25T13:21:02.900" v="29436" actId="478"/>
          <ac:spMkLst>
            <pc:docMk/>
            <pc:sldMk cId="995931826" sldId="269"/>
            <ac:spMk id="4" creationId="{D56C6BFB-1319-E5F3-6864-DACEBA65CAC7}"/>
          </ac:spMkLst>
        </pc:spChg>
        <pc:spChg chg="add del mod">
          <ac:chgData name="Myosotis _13" userId="d3757a171cf8daaf" providerId="LiveId" clId="{A00C0262-2244-4C01-976A-F8A9983E8DCB}" dt="2024-02-25T18:50:02.280" v="32141" actId="478"/>
          <ac:spMkLst>
            <pc:docMk/>
            <pc:sldMk cId="995931826" sldId="269"/>
            <ac:spMk id="5" creationId="{20396E89-B585-81C9-64CF-DB6B582B86F6}"/>
          </ac:spMkLst>
        </pc:spChg>
        <pc:spChg chg="add del">
          <ac:chgData name="Myosotis _13" userId="d3757a171cf8daaf" providerId="LiveId" clId="{A00C0262-2244-4C01-976A-F8A9983E8DCB}" dt="2024-02-05T21:49:00.406" v="6431" actId="26606"/>
          <ac:spMkLst>
            <pc:docMk/>
            <pc:sldMk cId="995931826" sldId="269"/>
            <ac:spMk id="10" creationId="{0AF33C27-9C85-4B30-9AD7-879D48AFE4FF}"/>
          </ac:spMkLst>
        </pc:spChg>
        <pc:spChg chg="add del">
          <ac:chgData name="Myosotis _13" userId="d3757a171cf8daaf" providerId="LiveId" clId="{A00C0262-2244-4C01-976A-F8A9983E8DCB}" dt="2024-02-05T21:49:00.406" v="6431" actId="26606"/>
          <ac:spMkLst>
            <pc:docMk/>
            <pc:sldMk cId="995931826" sldId="269"/>
            <ac:spMk id="12" creationId="{6D5089DD-882D-4413-B8BF-4798BFD84A98}"/>
          </ac:spMkLst>
        </pc:spChg>
        <pc:spChg chg="add del">
          <ac:chgData name="Myosotis _13" userId="d3757a171cf8daaf" providerId="LiveId" clId="{A00C0262-2244-4C01-976A-F8A9983E8DCB}" dt="2024-02-05T21:49:44.004" v="6433" actId="26606"/>
          <ac:spMkLst>
            <pc:docMk/>
            <pc:sldMk cId="995931826" sldId="269"/>
            <ac:spMk id="14" creationId="{93F0ADB5-A0B4-4B01-A8C4-FDC34CE22BD4}"/>
          </ac:spMkLst>
        </pc:spChg>
        <pc:spChg chg="add del">
          <ac:chgData name="Myosotis _13" userId="d3757a171cf8daaf" providerId="LiveId" clId="{A00C0262-2244-4C01-976A-F8A9983E8DCB}" dt="2024-02-05T21:49:44.004" v="6433" actId="26606"/>
          <ac:spMkLst>
            <pc:docMk/>
            <pc:sldMk cId="995931826" sldId="269"/>
            <ac:spMk id="15" creationId="{AA6D0FDE-0241-4C21-A720-A69475358235}"/>
          </ac:spMkLst>
        </pc:spChg>
        <pc:spChg chg="add del">
          <ac:chgData name="Myosotis _13" userId="d3757a171cf8daaf" providerId="LiveId" clId="{A00C0262-2244-4C01-976A-F8A9983E8DCB}" dt="2024-02-05T21:50:13.688" v="6435" actId="26606"/>
          <ac:spMkLst>
            <pc:docMk/>
            <pc:sldMk cId="995931826" sldId="269"/>
            <ac:spMk id="18" creationId="{4E866FF9-A729-45F0-A163-10E89E871602}"/>
          </ac:spMkLst>
        </pc:spChg>
        <pc:spChg chg="add del">
          <ac:chgData name="Myosotis _13" userId="d3757a171cf8daaf" providerId="LiveId" clId="{A00C0262-2244-4C01-976A-F8A9983E8DCB}" dt="2024-02-05T21:50:13.688" v="6435" actId="26606"/>
          <ac:spMkLst>
            <pc:docMk/>
            <pc:sldMk cId="995931826" sldId="269"/>
            <ac:spMk id="19" creationId="{A804366F-2366-4688-98E7-B101C7BC6146}"/>
          </ac:spMkLst>
        </pc:spChg>
        <pc:spChg chg="add del">
          <ac:chgData name="Myosotis _13" userId="d3757a171cf8daaf" providerId="LiveId" clId="{A00C0262-2244-4C01-976A-F8A9983E8DCB}" dt="2024-02-25T18:50:29.165" v="32146" actId="26606"/>
          <ac:spMkLst>
            <pc:docMk/>
            <pc:sldMk cId="995931826" sldId="269"/>
            <ac:spMk id="25" creationId="{0AF33C27-9C85-4B30-9AD7-879D48AFE4FF}"/>
          </ac:spMkLst>
        </pc:spChg>
        <pc:spChg chg="add del">
          <ac:chgData name="Myosotis _13" userId="d3757a171cf8daaf" providerId="LiveId" clId="{A00C0262-2244-4C01-976A-F8A9983E8DCB}" dt="2024-02-25T18:50:29.165" v="32146" actId="26606"/>
          <ac:spMkLst>
            <pc:docMk/>
            <pc:sldMk cId="995931826" sldId="269"/>
            <ac:spMk id="27" creationId="{6D5089DD-882D-4413-B8BF-4798BFD84A98}"/>
          </ac:spMkLst>
        </pc:spChg>
        <pc:spChg chg="add">
          <ac:chgData name="Myosotis _13" userId="d3757a171cf8daaf" providerId="LiveId" clId="{A00C0262-2244-4C01-976A-F8A9983E8DCB}" dt="2024-02-25T18:50:29.165" v="32146" actId="26606"/>
          <ac:spMkLst>
            <pc:docMk/>
            <pc:sldMk cId="995931826" sldId="269"/>
            <ac:spMk id="29" creationId="{0AF33C27-9C85-4B30-9AD7-879D48AFE4FF}"/>
          </ac:spMkLst>
        </pc:spChg>
        <pc:spChg chg="add">
          <ac:chgData name="Myosotis _13" userId="d3757a171cf8daaf" providerId="LiveId" clId="{A00C0262-2244-4C01-976A-F8A9983E8DCB}" dt="2024-02-25T18:50:29.165" v="32146" actId="26606"/>
          <ac:spMkLst>
            <pc:docMk/>
            <pc:sldMk cId="995931826" sldId="269"/>
            <ac:spMk id="30" creationId="{6D5089DD-882D-4413-B8BF-4798BFD84A98}"/>
          </ac:spMkLst>
        </pc:spChg>
        <pc:graphicFrameChg chg="add del">
          <ac:chgData name="Myosotis _13" userId="d3757a171cf8daaf" providerId="LiveId" clId="{A00C0262-2244-4C01-976A-F8A9983E8DCB}" dt="2024-02-05T21:49:00.406" v="6431" actId="26606"/>
          <ac:graphicFrameMkLst>
            <pc:docMk/>
            <pc:sldMk cId="995931826" sldId="269"/>
            <ac:graphicFrameMk id="6" creationId="{1F15B96E-FF6F-3E89-597A-29F9E2C40E37}"/>
          </ac:graphicFrameMkLst>
        </pc:graphicFrameChg>
        <pc:graphicFrameChg chg="add del">
          <ac:chgData name="Myosotis _13" userId="d3757a171cf8daaf" providerId="LiveId" clId="{A00C0262-2244-4C01-976A-F8A9983E8DCB}" dt="2024-02-05T21:49:44.004" v="6433" actId="26606"/>
          <ac:graphicFrameMkLst>
            <pc:docMk/>
            <pc:sldMk cId="995931826" sldId="269"/>
            <ac:graphicFrameMk id="16" creationId="{9424ECD1-F3F1-227D-151D-9850D9CA5CF0}"/>
          </ac:graphicFrameMkLst>
        </pc:graphicFrameChg>
        <pc:graphicFrameChg chg="add mod modGraphic">
          <ac:chgData name="Myosotis _13" userId="d3757a171cf8daaf" providerId="LiveId" clId="{A00C0262-2244-4C01-976A-F8A9983E8DCB}" dt="2024-02-25T18:50:29.165" v="32146" actId="26606"/>
          <ac:graphicFrameMkLst>
            <pc:docMk/>
            <pc:sldMk cId="995931826" sldId="269"/>
            <ac:graphicFrameMk id="20" creationId="{4CEE35F1-0D1C-651D-866C-A498110D8C00}"/>
          </ac:graphicFrameMkLst>
        </pc:graphicFrameChg>
      </pc:sldChg>
      <pc:sldChg chg="addSp modSp new del mod">
        <pc:chgData name="Myosotis _13" userId="d3757a171cf8daaf" providerId="LiveId" clId="{A00C0262-2244-4C01-976A-F8A9983E8DCB}" dt="2024-02-20T01:12:10.761" v="16071" actId="47"/>
        <pc:sldMkLst>
          <pc:docMk/>
          <pc:sldMk cId="572372029" sldId="270"/>
        </pc:sldMkLst>
        <pc:spChg chg="mod">
          <ac:chgData name="Myosotis _13" userId="d3757a171cf8daaf" providerId="LiveId" clId="{A00C0262-2244-4C01-976A-F8A9983E8DCB}" dt="2024-02-05T22:11:13.194" v="6459" actId="20577"/>
          <ac:spMkLst>
            <pc:docMk/>
            <pc:sldMk cId="572372029" sldId="270"/>
            <ac:spMk id="2" creationId="{EEE388D8-C07A-767A-5594-93C3725E05AF}"/>
          </ac:spMkLst>
        </pc:spChg>
        <pc:spChg chg="add mod">
          <ac:chgData name="Myosotis _13" userId="d3757a171cf8daaf" providerId="LiveId" clId="{A00C0262-2244-4C01-976A-F8A9983E8DCB}" dt="2024-02-14T08:05:54.721" v="8539" actId="6549"/>
          <ac:spMkLst>
            <pc:docMk/>
            <pc:sldMk cId="572372029" sldId="270"/>
            <ac:spMk id="3" creationId="{8A2527C0-66F1-6351-2CCA-76DD6FF67383}"/>
          </ac:spMkLst>
        </pc:spChg>
      </pc:sldChg>
      <pc:sldChg chg="addSp delSp modSp add mod">
        <pc:chgData name="Myosotis _13" userId="d3757a171cf8daaf" providerId="LiveId" clId="{A00C0262-2244-4C01-976A-F8A9983E8DCB}" dt="2024-02-25T12:55:12.314" v="28995" actId="478"/>
        <pc:sldMkLst>
          <pc:docMk/>
          <pc:sldMk cId="1708956848" sldId="271"/>
        </pc:sldMkLst>
        <pc:spChg chg="del">
          <ac:chgData name="Myosotis _13" userId="d3757a171cf8daaf" providerId="LiveId" clId="{A00C0262-2244-4C01-976A-F8A9983E8DCB}" dt="2024-02-14T08:59:01.675" v="10195" actId="478"/>
          <ac:spMkLst>
            <pc:docMk/>
            <pc:sldMk cId="1708956848" sldId="271"/>
            <ac:spMk id="6" creationId="{4F8789BD-6365-5548-9025-984F9C2E0DB3}"/>
          </ac:spMkLst>
        </pc:spChg>
        <pc:spChg chg="del">
          <ac:chgData name="Myosotis _13" userId="d3757a171cf8daaf" providerId="LiveId" clId="{A00C0262-2244-4C01-976A-F8A9983E8DCB}" dt="2024-02-24T02:03:11.828" v="19424" actId="478"/>
          <ac:spMkLst>
            <pc:docMk/>
            <pc:sldMk cId="1708956848" sldId="271"/>
            <ac:spMk id="7" creationId="{5D9E6661-BF06-DDF7-91AF-B9935E91A6B2}"/>
          </ac:spMkLst>
        </pc:spChg>
        <pc:spChg chg="mod">
          <ac:chgData name="Myosotis _13" userId="d3757a171cf8daaf" providerId="LiveId" clId="{A00C0262-2244-4C01-976A-F8A9983E8DCB}" dt="2024-02-14T08:41:45.816" v="9730" actId="1076"/>
          <ac:spMkLst>
            <pc:docMk/>
            <pc:sldMk cId="1708956848" sldId="271"/>
            <ac:spMk id="32" creationId="{00000000-0000-0000-0000-000000000000}"/>
          </ac:spMkLst>
        </pc:spChg>
        <pc:spChg chg="mod">
          <ac:chgData name="Myosotis _13" userId="d3757a171cf8daaf" providerId="LiveId" clId="{A00C0262-2244-4C01-976A-F8A9983E8DCB}" dt="2024-02-14T08:09:43.729" v="8715" actId="1076"/>
          <ac:spMkLst>
            <pc:docMk/>
            <pc:sldMk cId="1708956848" sldId="271"/>
            <ac:spMk id="33" creationId="{00000000-0000-0000-0000-000000000000}"/>
          </ac:spMkLst>
        </pc:spChg>
        <pc:spChg chg="mod">
          <ac:chgData name="Myosotis _13" userId="d3757a171cf8daaf" providerId="LiveId" clId="{A00C0262-2244-4C01-976A-F8A9983E8DCB}" dt="2024-02-14T08:36:10.400" v="9589" actId="1076"/>
          <ac:spMkLst>
            <pc:docMk/>
            <pc:sldMk cId="1708956848" sldId="271"/>
            <ac:spMk id="34" creationId="{00000000-0000-0000-0000-000000000000}"/>
          </ac:spMkLst>
        </pc:spChg>
        <pc:spChg chg="mod">
          <ac:chgData name="Myosotis _13" userId="d3757a171cf8daaf" providerId="LiveId" clId="{A00C0262-2244-4C01-976A-F8A9983E8DCB}" dt="2024-02-20T00:54:00.172" v="15546" actId="20577"/>
          <ac:spMkLst>
            <pc:docMk/>
            <pc:sldMk cId="1708956848" sldId="271"/>
            <ac:spMk id="45" creationId="{6972FD61-A278-4E69-85DE-75B38C250625}"/>
          </ac:spMkLst>
        </pc:spChg>
        <pc:spChg chg="mod">
          <ac:chgData name="Myosotis _13" userId="d3757a171cf8daaf" providerId="LiveId" clId="{A00C0262-2244-4C01-976A-F8A9983E8DCB}" dt="2024-02-14T08:49:57.898" v="10093" actId="1076"/>
          <ac:spMkLst>
            <pc:docMk/>
            <pc:sldMk cId="1708956848" sldId="271"/>
            <ac:spMk id="51" creationId="{00000000-0000-0000-0000-000000000000}"/>
          </ac:spMkLst>
        </pc:spChg>
        <pc:spChg chg="mod">
          <ac:chgData name="Myosotis _13" userId="d3757a171cf8daaf" providerId="LiveId" clId="{A00C0262-2244-4C01-976A-F8A9983E8DCB}" dt="2024-02-14T08:43:15.445" v="9759" actId="1076"/>
          <ac:spMkLst>
            <pc:docMk/>
            <pc:sldMk cId="1708956848" sldId="271"/>
            <ac:spMk id="57" creationId="{00000000-0000-0000-0000-000000000000}"/>
          </ac:spMkLst>
        </pc:spChg>
        <pc:spChg chg="mod">
          <ac:chgData name="Myosotis _13" userId="d3757a171cf8daaf" providerId="LiveId" clId="{A00C0262-2244-4C01-976A-F8A9983E8DCB}" dt="2024-02-14T08:43:02.394" v="9757" actId="1076"/>
          <ac:spMkLst>
            <pc:docMk/>
            <pc:sldMk cId="1708956848" sldId="271"/>
            <ac:spMk id="58" creationId="{00000000-0000-0000-0000-000000000000}"/>
          </ac:spMkLst>
        </pc:spChg>
        <pc:spChg chg="mod">
          <ac:chgData name="Myosotis _13" userId="d3757a171cf8daaf" providerId="LiveId" clId="{A00C0262-2244-4C01-976A-F8A9983E8DCB}" dt="2024-02-14T08:09:46.507" v="8716" actId="1076"/>
          <ac:spMkLst>
            <pc:docMk/>
            <pc:sldMk cId="1708956848" sldId="271"/>
            <ac:spMk id="59" creationId="{00000000-0000-0000-0000-000000000000}"/>
          </ac:spMkLst>
        </pc:spChg>
        <pc:spChg chg="mod">
          <ac:chgData name="Myosotis _13" userId="d3757a171cf8daaf" providerId="LiveId" clId="{A00C0262-2244-4C01-976A-F8A9983E8DCB}" dt="2024-02-14T08:12:23.677" v="8929" actId="1076"/>
          <ac:spMkLst>
            <pc:docMk/>
            <pc:sldMk cId="1708956848" sldId="271"/>
            <ac:spMk id="60" creationId="{00000000-0000-0000-0000-000000000000}"/>
          </ac:spMkLst>
        </pc:spChg>
        <pc:spChg chg="mod">
          <ac:chgData name="Myosotis _13" userId="d3757a171cf8daaf" providerId="LiveId" clId="{A00C0262-2244-4C01-976A-F8A9983E8DCB}" dt="2024-02-24T02:02:00.920" v="19421" actId="20577"/>
          <ac:spMkLst>
            <pc:docMk/>
            <pc:sldMk cId="1708956848" sldId="271"/>
            <ac:spMk id="61" creationId="{00000000-0000-0000-0000-000000000000}"/>
          </ac:spMkLst>
        </pc:spChg>
        <pc:spChg chg="mod">
          <ac:chgData name="Myosotis _13" userId="d3757a171cf8daaf" providerId="LiveId" clId="{A00C0262-2244-4C01-976A-F8A9983E8DCB}" dt="2024-02-14T08:49:53.701" v="10092" actId="1076"/>
          <ac:spMkLst>
            <pc:docMk/>
            <pc:sldMk cId="1708956848" sldId="271"/>
            <ac:spMk id="62" creationId="{00000000-0000-0000-0000-000000000000}"/>
          </ac:spMkLst>
        </pc:spChg>
        <pc:spChg chg="mod">
          <ac:chgData name="Myosotis _13" userId="d3757a171cf8daaf" providerId="LiveId" clId="{A00C0262-2244-4C01-976A-F8A9983E8DCB}" dt="2024-02-14T09:23:24.537" v="10409" actId="20577"/>
          <ac:spMkLst>
            <pc:docMk/>
            <pc:sldMk cId="1708956848" sldId="271"/>
            <ac:spMk id="63" creationId="{00000000-0000-0000-0000-000000000000}"/>
          </ac:spMkLst>
        </pc:spChg>
        <pc:spChg chg="mod">
          <ac:chgData name="Myosotis _13" userId="d3757a171cf8daaf" providerId="LiveId" clId="{A00C0262-2244-4C01-976A-F8A9983E8DCB}" dt="2024-02-14T08:43:12.436" v="9758" actId="1076"/>
          <ac:spMkLst>
            <pc:docMk/>
            <pc:sldMk cId="1708956848" sldId="271"/>
            <ac:spMk id="64" creationId="{00000000-0000-0000-0000-000000000000}"/>
          </ac:spMkLst>
        </pc:spChg>
        <pc:spChg chg="del">
          <ac:chgData name="Myosotis _13" userId="d3757a171cf8daaf" providerId="LiveId" clId="{A00C0262-2244-4C01-976A-F8A9983E8DCB}" dt="2024-02-14T08:51:23.870" v="10103" actId="478"/>
          <ac:spMkLst>
            <pc:docMk/>
            <pc:sldMk cId="1708956848" sldId="271"/>
            <ac:spMk id="68" creationId="{00000000-0000-0000-0000-000000000000}"/>
          </ac:spMkLst>
        </pc:spChg>
        <pc:spChg chg="mod">
          <ac:chgData name="Myosotis _13" userId="d3757a171cf8daaf" providerId="LiveId" clId="{A00C0262-2244-4C01-976A-F8A9983E8DCB}" dt="2024-02-24T10:43:14.364" v="19788" actId="1076"/>
          <ac:spMkLst>
            <pc:docMk/>
            <pc:sldMk cId="1708956848" sldId="271"/>
            <ac:spMk id="69" creationId="{00000000-0000-0000-0000-000000000000}"/>
          </ac:spMkLst>
        </pc:spChg>
        <pc:spChg chg="del mod">
          <ac:chgData name="Myosotis _13" userId="d3757a171cf8daaf" providerId="LiveId" clId="{A00C0262-2244-4C01-976A-F8A9983E8DCB}" dt="2024-02-14T08:47:59.933" v="10081" actId="478"/>
          <ac:spMkLst>
            <pc:docMk/>
            <pc:sldMk cId="1708956848" sldId="271"/>
            <ac:spMk id="70" creationId="{00000000-0000-0000-0000-000000000000}"/>
          </ac:spMkLst>
        </pc:spChg>
        <pc:spChg chg="mod">
          <ac:chgData name="Myosotis _13" userId="d3757a171cf8daaf" providerId="LiveId" clId="{A00C0262-2244-4C01-976A-F8A9983E8DCB}" dt="2024-02-14T21:54:51.881" v="15182" actId="20577"/>
          <ac:spMkLst>
            <pc:docMk/>
            <pc:sldMk cId="1708956848" sldId="271"/>
            <ac:spMk id="71" creationId="{00000000-0000-0000-0000-000000000000}"/>
          </ac:spMkLst>
        </pc:spChg>
        <pc:spChg chg="del mod">
          <ac:chgData name="Myosotis _13" userId="d3757a171cf8daaf" providerId="LiveId" clId="{A00C0262-2244-4C01-976A-F8A9983E8DCB}" dt="2024-02-14T21:54:56.596" v="15183" actId="478"/>
          <ac:spMkLst>
            <pc:docMk/>
            <pc:sldMk cId="1708956848" sldId="271"/>
            <ac:spMk id="72" creationId="{00000000-0000-0000-0000-000000000000}"/>
          </ac:spMkLst>
        </pc:spChg>
        <pc:spChg chg="mod">
          <ac:chgData name="Myosotis _13" userId="d3757a171cf8daaf" providerId="LiveId" clId="{A00C0262-2244-4C01-976A-F8A9983E8DCB}" dt="2024-02-14T08:35:31.001" v="9582" actId="1076"/>
          <ac:spMkLst>
            <pc:docMk/>
            <pc:sldMk cId="1708956848" sldId="271"/>
            <ac:spMk id="73" creationId="{00000000-0000-0000-0000-000000000000}"/>
          </ac:spMkLst>
        </pc:spChg>
        <pc:spChg chg="mod">
          <ac:chgData name="Myosotis _13" userId="d3757a171cf8daaf" providerId="LiveId" clId="{A00C0262-2244-4C01-976A-F8A9983E8DCB}" dt="2024-02-14T08:22:47.368" v="9479" actId="1076"/>
          <ac:spMkLst>
            <pc:docMk/>
            <pc:sldMk cId="1708956848" sldId="271"/>
            <ac:spMk id="74" creationId="{00000000-0000-0000-0000-000000000000}"/>
          </ac:spMkLst>
        </pc:spChg>
        <pc:spChg chg="mod">
          <ac:chgData name="Myosotis _13" userId="d3757a171cf8daaf" providerId="LiveId" clId="{A00C0262-2244-4C01-976A-F8A9983E8DCB}" dt="2024-02-14T08:51:14.470" v="10102" actId="14100"/>
          <ac:spMkLst>
            <pc:docMk/>
            <pc:sldMk cId="1708956848" sldId="271"/>
            <ac:spMk id="75" creationId="{00000000-0000-0000-0000-000000000000}"/>
          </ac:spMkLst>
        </pc:spChg>
        <pc:spChg chg="mod">
          <ac:chgData name="Myosotis _13" userId="d3757a171cf8daaf" providerId="LiveId" clId="{A00C0262-2244-4C01-976A-F8A9983E8DCB}" dt="2024-02-14T08:36:16.415" v="9591" actId="1076"/>
          <ac:spMkLst>
            <pc:docMk/>
            <pc:sldMk cId="1708956848" sldId="271"/>
            <ac:spMk id="82" creationId="{00000000-0000-0000-0000-000000000000}"/>
          </ac:spMkLst>
        </pc:spChg>
        <pc:spChg chg="mod">
          <ac:chgData name="Myosotis _13" userId="d3757a171cf8daaf" providerId="LiveId" clId="{A00C0262-2244-4C01-976A-F8A9983E8DCB}" dt="2024-02-14T08:36:16.415" v="9591" actId="1076"/>
          <ac:spMkLst>
            <pc:docMk/>
            <pc:sldMk cId="1708956848" sldId="271"/>
            <ac:spMk id="83" creationId="{00000000-0000-0000-0000-000000000000}"/>
          </ac:spMkLst>
        </pc:spChg>
        <pc:spChg chg="mod">
          <ac:chgData name="Myosotis _13" userId="d3757a171cf8daaf" providerId="LiveId" clId="{A00C0262-2244-4C01-976A-F8A9983E8DCB}" dt="2024-02-14T08:36:16.415" v="9591" actId="1076"/>
          <ac:spMkLst>
            <pc:docMk/>
            <pc:sldMk cId="1708956848" sldId="271"/>
            <ac:spMk id="84" creationId="{00000000-0000-0000-0000-000000000000}"/>
          </ac:spMkLst>
        </pc:spChg>
        <pc:spChg chg="mod">
          <ac:chgData name="Myosotis _13" userId="d3757a171cf8daaf" providerId="LiveId" clId="{A00C0262-2244-4C01-976A-F8A9983E8DCB}" dt="2024-02-14T08:36:16.415" v="9591" actId="1076"/>
          <ac:spMkLst>
            <pc:docMk/>
            <pc:sldMk cId="1708956848" sldId="271"/>
            <ac:spMk id="85" creationId="{00000000-0000-0000-0000-000000000000}"/>
          </ac:spMkLst>
        </pc:spChg>
        <pc:spChg chg="mod">
          <ac:chgData name="Myosotis _13" userId="d3757a171cf8daaf" providerId="LiveId" clId="{A00C0262-2244-4C01-976A-F8A9983E8DCB}" dt="2024-02-14T08:10:00.657" v="8718" actId="1076"/>
          <ac:spMkLst>
            <pc:docMk/>
            <pc:sldMk cId="1708956848" sldId="271"/>
            <ac:spMk id="89" creationId="{00000000-0000-0000-0000-000000000000}"/>
          </ac:spMkLst>
        </pc:spChg>
        <pc:spChg chg="mod">
          <ac:chgData name="Myosotis _13" userId="d3757a171cf8daaf" providerId="LiveId" clId="{A00C0262-2244-4C01-976A-F8A9983E8DCB}" dt="2024-02-14T08:10:00.657" v="8718" actId="1076"/>
          <ac:spMkLst>
            <pc:docMk/>
            <pc:sldMk cId="1708956848" sldId="271"/>
            <ac:spMk id="90" creationId="{00000000-0000-0000-0000-000000000000}"/>
          </ac:spMkLst>
        </pc:spChg>
        <pc:spChg chg="mod">
          <ac:chgData name="Myosotis _13" userId="d3757a171cf8daaf" providerId="LiveId" clId="{A00C0262-2244-4C01-976A-F8A9983E8DCB}" dt="2024-02-14T08:12:28.743" v="8930" actId="1076"/>
          <ac:spMkLst>
            <pc:docMk/>
            <pc:sldMk cId="1708956848" sldId="271"/>
            <ac:spMk id="94" creationId="{00000000-0000-0000-0000-000000000000}"/>
          </ac:spMkLst>
        </pc:spChg>
        <pc:spChg chg="mod">
          <ac:chgData name="Myosotis _13" userId="d3757a171cf8daaf" providerId="LiveId" clId="{A00C0262-2244-4C01-976A-F8A9983E8DCB}" dt="2024-02-14T08:12:28.743" v="8930" actId="1076"/>
          <ac:spMkLst>
            <pc:docMk/>
            <pc:sldMk cId="1708956848" sldId="271"/>
            <ac:spMk id="95" creationId="{00000000-0000-0000-0000-000000000000}"/>
          </ac:spMkLst>
        </pc:spChg>
        <pc:spChg chg="mod">
          <ac:chgData name="Myosotis _13" userId="d3757a171cf8daaf" providerId="LiveId" clId="{A00C0262-2244-4C01-976A-F8A9983E8DCB}" dt="2024-02-14T08:12:28.743" v="8930" actId="1076"/>
          <ac:spMkLst>
            <pc:docMk/>
            <pc:sldMk cId="1708956848" sldId="271"/>
            <ac:spMk id="96" creationId="{00000000-0000-0000-0000-000000000000}"/>
          </ac:spMkLst>
        </pc:spChg>
        <pc:spChg chg="del">
          <ac:chgData name="Myosotis _13" userId="d3757a171cf8daaf" providerId="LiveId" clId="{A00C0262-2244-4C01-976A-F8A9983E8DCB}" dt="2024-02-14T08:52:31.067" v="10105" actId="478"/>
          <ac:spMkLst>
            <pc:docMk/>
            <pc:sldMk cId="1708956848" sldId="271"/>
            <ac:spMk id="103" creationId="{00000000-0000-0000-0000-000000000000}"/>
          </ac:spMkLst>
        </pc:spChg>
        <pc:spChg chg="del">
          <ac:chgData name="Myosotis _13" userId="d3757a171cf8daaf" providerId="LiveId" clId="{A00C0262-2244-4C01-976A-F8A9983E8DCB}" dt="2024-02-14T08:51:44.247" v="10104" actId="478"/>
          <ac:spMkLst>
            <pc:docMk/>
            <pc:sldMk cId="1708956848" sldId="271"/>
            <ac:spMk id="104" creationId="{00000000-0000-0000-0000-000000000000}"/>
          </ac:spMkLst>
        </pc:spChg>
        <pc:grpChg chg="mod">
          <ac:chgData name="Myosotis _13" userId="d3757a171cf8daaf" providerId="LiveId" clId="{A00C0262-2244-4C01-976A-F8A9983E8DCB}" dt="2024-02-14T08:11:40.669" v="8920" actId="1076"/>
          <ac:grpSpMkLst>
            <pc:docMk/>
            <pc:sldMk cId="1708956848" sldId="271"/>
            <ac:grpSpMk id="10" creationId="{00000000-0000-0000-0000-000000000000}"/>
          </ac:grpSpMkLst>
        </pc:grpChg>
        <pc:grpChg chg="del mod">
          <ac:chgData name="Myosotis _13" userId="d3757a171cf8daaf" providerId="LiveId" clId="{A00C0262-2244-4C01-976A-F8A9983E8DCB}" dt="2024-02-24T10:43:40.018" v="19791" actId="478"/>
          <ac:grpSpMkLst>
            <pc:docMk/>
            <pc:sldMk cId="1708956848" sldId="271"/>
            <ac:grpSpMk id="81" creationId="{00000000-0000-0000-0000-000000000000}"/>
          </ac:grpSpMkLst>
        </pc:grpChg>
        <pc:grpChg chg="del mod">
          <ac:chgData name="Myosotis _13" userId="d3757a171cf8daaf" providerId="LiveId" clId="{A00C0262-2244-4C01-976A-F8A9983E8DCB}" dt="2024-02-14T08:12:18.793" v="8928" actId="478"/>
          <ac:grpSpMkLst>
            <pc:docMk/>
            <pc:sldMk cId="1708956848" sldId="271"/>
            <ac:grpSpMk id="88" creationId="{00000000-0000-0000-0000-000000000000}"/>
          </ac:grpSpMkLst>
        </pc:grpChg>
        <pc:grpChg chg="mod">
          <ac:chgData name="Myosotis _13" userId="d3757a171cf8daaf" providerId="LiveId" clId="{A00C0262-2244-4C01-976A-F8A9983E8DCB}" dt="2024-02-14T08:12:28.743" v="8930" actId="1076"/>
          <ac:grpSpMkLst>
            <pc:docMk/>
            <pc:sldMk cId="1708956848" sldId="271"/>
            <ac:grpSpMk id="93" creationId="{00000000-0000-0000-0000-000000000000}"/>
          </ac:grpSpMkLst>
        </pc:grpChg>
        <pc:picChg chg="add del mod">
          <ac:chgData name="Myosotis _13" userId="d3757a171cf8daaf" providerId="LiveId" clId="{A00C0262-2244-4C01-976A-F8A9983E8DCB}" dt="2024-02-25T12:55:10.184" v="28994" actId="478"/>
          <ac:picMkLst>
            <pc:docMk/>
            <pc:sldMk cId="1708956848" sldId="271"/>
            <ac:picMk id="5" creationId="{4349C56B-DBB9-0969-2110-546129835782}"/>
          </ac:picMkLst>
        </pc:picChg>
        <pc:picChg chg="add del mod">
          <ac:chgData name="Myosotis _13" userId="d3757a171cf8daaf" providerId="LiveId" clId="{A00C0262-2244-4C01-976A-F8A9983E8DCB}" dt="2024-02-25T12:55:07.955" v="28993" actId="478"/>
          <ac:picMkLst>
            <pc:docMk/>
            <pc:sldMk cId="1708956848" sldId="271"/>
            <ac:picMk id="6" creationId="{F8BF049A-3BF8-2F01-E340-74D2A08DE10C}"/>
          </ac:picMkLst>
        </pc:picChg>
        <pc:picChg chg="add del mod">
          <ac:chgData name="Myosotis _13" userId="d3757a171cf8daaf" providerId="LiveId" clId="{A00C0262-2244-4C01-976A-F8A9983E8DCB}" dt="2024-02-25T12:55:12.314" v="28995" actId="478"/>
          <ac:picMkLst>
            <pc:docMk/>
            <pc:sldMk cId="1708956848" sldId="271"/>
            <ac:picMk id="11" creationId="{B846DF51-8BC1-61DE-BB9D-A49820636BC5}"/>
          </ac:picMkLst>
        </pc:picChg>
        <pc:picChg chg="add mod">
          <ac:chgData name="Myosotis _13" userId="d3757a171cf8daaf" providerId="LiveId" clId="{A00C0262-2244-4C01-976A-F8A9983E8DCB}" dt="2024-02-25T12:54:48.887" v="28992" actId="207"/>
          <ac:picMkLst>
            <pc:docMk/>
            <pc:sldMk cId="1708956848" sldId="271"/>
            <ac:picMk id="13" creationId="{65967803-1A8F-3B65-A6A1-C19E4161A140}"/>
          </ac:picMkLst>
        </pc:picChg>
        <pc:picChg chg="add mod">
          <ac:chgData name="Myosotis _13" userId="d3757a171cf8daaf" providerId="LiveId" clId="{A00C0262-2244-4C01-976A-F8A9983E8DCB}" dt="2024-02-24T10:43:26.654" v="19790" actId="207"/>
          <ac:picMkLst>
            <pc:docMk/>
            <pc:sldMk cId="1708956848" sldId="271"/>
            <ac:picMk id="15" creationId="{638A481F-AAF3-2499-506B-246D9B81AA49}"/>
          </ac:picMkLst>
        </pc:picChg>
        <pc:picChg chg="add del mod">
          <ac:chgData name="Myosotis _13" userId="d3757a171cf8daaf" providerId="LiveId" clId="{A00C0262-2244-4C01-976A-F8A9983E8DCB}" dt="2024-02-24T10:45:35.849" v="19800" actId="478"/>
          <ac:picMkLst>
            <pc:docMk/>
            <pc:sldMk cId="1708956848" sldId="271"/>
            <ac:picMk id="17" creationId="{2B96C028-3E0E-13B8-19AB-98E2F18965E6}"/>
          </ac:picMkLst>
        </pc:picChg>
        <pc:picChg chg="add del mod">
          <ac:chgData name="Myosotis _13" userId="d3757a171cf8daaf" providerId="LiveId" clId="{A00C0262-2244-4C01-976A-F8A9983E8DCB}" dt="2024-02-24T10:45:24.947" v="19797" actId="478"/>
          <ac:picMkLst>
            <pc:docMk/>
            <pc:sldMk cId="1708956848" sldId="271"/>
            <ac:picMk id="19" creationId="{79FAB4DC-F394-3793-4EBE-71B44EC318E9}"/>
          </ac:picMkLst>
        </pc:picChg>
        <pc:picChg chg="add mod">
          <ac:chgData name="Myosotis _13" userId="d3757a171cf8daaf" providerId="LiveId" clId="{A00C0262-2244-4C01-976A-F8A9983E8DCB}" dt="2024-02-24T10:46:10.872" v="19807" actId="1076"/>
          <ac:picMkLst>
            <pc:docMk/>
            <pc:sldMk cId="1708956848" sldId="271"/>
            <ac:picMk id="21" creationId="{A554CA36-9FE2-F0DD-1211-CAE3618CA3BA}"/>
          </ac:picMkLst>
        </pc:picChg>
        <pc:picChg chg="del">
          <ac:chgData name="Myosotis _13" userId="d3757a171cf8daaf" providerId="LiveId" clId="{A00C0262-2244-4C01-976A-F8A9983E8DCB}" dt="2024-02-14T08:12:37.080" v="8931" actId="478"/>
          <ac:picMkLst>
            <pc:docMk/>
            <pc:sldMk cId="1708956848" sldId="271"/>
            <ac:picMk id="99" creationId="{00000000-0000-0000-0000-000000000000}"/>
          </ac:picMkLst>
        </pc:picChg>
        <pc:cxnChg chg="mod">
          <ac:chgData name="Myosotis _13" userId="d3757a171cf8daaf" providerId="LiveId" clId="{A00C0262-2244-4C01-976A-F8A9983E8DCB}" dt="2024-02-14T08:09:50.717" v="8717" actId="1076"/>
          <ac:cxnSpMkLst>
            <pc:docMk/>
            <pc:sldMk cId="1708956848" sldId="271"/>
            <ac:cxnSpMk id="29" creationId="{00000000-0000-0000-0000-000000000000}"/>
          </ac:cxnSpMkLst>
        </pc:cxnChg>
        <pc:cxnChg chg="mod">
          <ac:chgData name="Myosotis _13" userId="d3757a171cf8daaf" providerId="LiveId" clId="{A00C0262-2244-4C01-976A-F8A9983E8DCB}" dt="2024-02-24T02:02:09.738" v="19423" actId="14100"/>
          <ac:cxnSpMkLst>
            <pc:docMk/>
            <pc:sldMk cId="1708956848" sldId="271"/>
            <ac:cxnSpMk id="65" creationId="{00000000-0000-0000-0000-000000000000}"/>
          </ac:cxnSpMkLst>
        </pc:cxnChg>
        <pc:cxnChg chg="mod">
          <ac:chgData name="Myosotis _13" userId="d3757a171cf8daaf" providerId="LiveId" clId="{A00C0262-2244-4C01-976A-F8A9983E8DCB}" dt="2024-02-14T08:09:18.318" v="8709" actId="1076"/>
          <ac:cxnSpMkLst>
            <pc:docMk/>
            <pc:sldMk cId="1708956848" sldId="271"/>
            <ac:cxnSpMk id="66" creationId="{00000000-0000-0000-0000-000000000000}"/>
          </ac:cxnSpMkLst>
        </pc:cxnChg>
        <pc:cxnChg chg="mod">
          <ac:chgData name="Myosotis _13" userId="d3757a171cf8daaf" providerId="LiveId" clId="{A00C0262-2244-4C01-976A-F8A9983E8DCB}" dt="2024-02-14T08:48:54.816" v="10089" actId="1076"/>
          <ac:cxnSpMkLst>
            <pc:docMk/>
            <pc:sldMk cId="1708956848" sldId="271"/>
            <ac:cxnSpMk id="67" creationId="{00000000-0000-0000-0000-000000000000}"/>
          </ac:cxnSpMkLst>
        </pc:cxnChg>
      </pc:sldChg>
      <pc:sldChg chg="addSp delSp modSp new mod ord setBg delDesignElem chgLayout">
        <pc:chgData name="Myosotis _13" userId="d3757a171cf8daaf" providerId="LiveId" clId="{A00C0262-2244-4C01-976A-F8A9983E8DCB}" dt="2024-02-25T23:34:24.846" v="33996" actId="1076"/>
        <pc:sldMkLst>
          <pc:docMk/>
          <pc:sldMk cId="669096567" sldId="272"/>
        </pc:sldMkLst>
        <pc:spChg chg="add del mod ord">
          <ac:chgData name="Myosotis _13" userId="d3757a171cf8daaf" providerId="LiveId" clId="{A00C0262-2244-4C01-976A-F8A9983E8DCB}" dt="2024-02-22T22:17:46.811" v="16743" actId="478"/>
          <ac:spMkLst>
            <pc:docMk/>
            <pc:sldMk cId="669096567" sldId="272"/>
            <ac:spMk id="2" creationId="{0CE07A07-FE88-063E-E091-B71DD3DBFEC9}"/>
          </ac:spMkLst>
        </pc:spChg>
        <pc:spChg chg="add del mod">
          <ac:chgData name="Myosotis _13" userId="d3757a171cf8daaf" providerId="LiveId" clId="{A00C0262-2244-4C01-976A-F8A9983E8DCB}" dt="2024-02-25T00:08:54.408" v="25944" actId="478"/>
          <ac:spMkLst>
            <pc:docMk/>
            <pc:sldMk cId="669096567" sldId="272"/>
            <ac:spMk id="2" creationId="{6C1F1B0C-DE74-F427-0275-4279987FF42B}"/>
          </ac:spMkLst>
        </pc:spChg>
        <pc:spChg chg="del">
          <ac:chgData name="Myosotis _13" userId="d3757a171cf8daaf" providerId="LiveId" clId="{A00C0262-2244-4C01-976A-F8A9983E8DCB}" dt="2024-02-14T12:30:21.136" v="10932" actId="478"/>
          <ac:spMkLst>
            <pc:docMk/>
            <pc:sldMk cId="669096567" sldId="272"/>
            <ac:spMk id="2" creationId="{7D224CF7-5223-5CB6-D277-F866126C5237}"/>
          </ac:spMkLst>
        </pc:spChg>
        <pc:spChg chg="del mod ord">
          <ac:chgData name="Myosotis _13" userId="d3757a171cf8daaf" providerId="LiveId" clId="{A00C0262-2244-4C01-976A-F8A9983E8DCB}" dt="2024-02-14T12:34:58.555" v="10958" actId="478"/>
          <ac:spMkLst>
            <pc:docMk/>
            <pc:sldMk cId="669096567" sldId="272"/>
            <ac:spMk id="3" creationId="{3552CC84-2984-815B-2111-3024EB1E9573}"/>
          </ac:spMkLst>
        </pc:spChg>
        <pc:spChg chg="add mod">
          <ac:chgData name="Myosotis _13" userId="d3757a171cf8daaf" providerId="LiveId" clId="{A00C0262-2244-4C01-976A-F8A9983E8DCB}" dt="2024-02-25T11:12:19.161" v="28390" actId="20577"/>
          <ac:spMkLst>
            <pc:docMk/>
            <pc:sldMk cId="669096567" sldId="272"/>
            <ac:spMk id="3" creationId="{CDE75AD2-B820-958A-937B-D84E578FB405}"/>
          </ac:spMkLst>
        </pc:spChg>
        <pc:spChg chg="add del mod">
          <ac:chgData name="Myosotis _13" userId="d3757a171cf8daaf" providerId="LiveId" clId="{A00C0262-2244-4C01-976A-F8A9983E8DCB}" dt="2024-02-25T00:14:35.927" v="26009" actId="478"/>
          <ac:spMkLst>
            <pc:docMk/>
            <pc:sldMk cId="669096567" sldId="272"/>
            <ac:spMk id="4" creationId="{C5020A5A-EB74-578F-D5FD-11C2202D36A3}"/>
          </ac:spMkLst>
        </pc:spChg>
        <pc:spChg chg="add del mod">
          <ac:chgData name="Myosotis _13" userId="d3757a171cf8daaf" providerId="LiveId" clId="{A00C0262-2244-4C01-976A-F8A9983E8DCB}" dt="2024-02-25T00:14:38.739" v="26010" actId="478"/>
          <ac:spMkLst>
            <pc:docMk/>
            <pc:sldMk cId="669096567" sldId="272"/>
            <ac:spMk id="8" creationId="{4B3EDBC2-768B-8DAD-5B17-72B1AB521A8E}"/>
          </ac:spMkLst>
        </pc:spChg>
        <pc:spChg chg="add del">
          <ac:chgData name="Myosotis _13" userId="d3757a171cf8daaf" providerId="LiveId" clId="{A00C0262-2244-4C01-976A-F8A9983E8DCB}" dt="2024-02-25T00:13:07.273" v="25995" actId="478"/>
          <ac:spMkLst>
            <pc:docMk/>
            <pc:sldMk cId="669096567" sldId="272"/>
            <ac:spMk id="10" creationId="{6ECE9C6E-4C19-DB13-DCD0-943C077D90FD}"/>
          </ac:spMkLst>
        </pc:spChg>
        <pc:spChg chg="add del mod">
          <ac:chgData name="Myosotis _13" userId="d3757a171cf8daaf" providerId="LiveId" clId="{A00C0262-2244-4C01-976A-F8A9983E8DCB}" dt="2024-02-22T22:17:08.020" v="16737" actId="478"/>
          <ac:spMkLst>
            <pc:docMk/>
            <pc:sldMk cId="669096567" sldId="272"/>
            <ac:spMk id="10" creationId="{F39AF65C-BDC0-6804-E023-6D48FCA74AD5}"/>
          </ac:spMkLst>
        </pc:spChg>
        <pc:spChg chg="add del mod">
          <ac:chgData name="Myosotis _13" userId="d3757a171cf8daaf" providerId="LiveId" clId="{A00C0262-2244-4C01-976A-F8A9983E8DCB}" dt="2024-02-25T00:07:12.057" v="25925" actId="478"/>
          <ac:spMkLst>
            <pc:docMk/>
            <pc:sldMk cId="669096567" sldId="272"/>
            <ac:spMk id="11" creationId="{316B54B5-5CEB-3C81-5DA0-082D18968B05}"/>
          </ac:spMkLst>
        </pc:spChg>
        <pc:spChg chg="add mod">
          <ac:chgData name="Myosotis _13" userId="d3757a171cf8daaf" providerId="LiveId" clId="{A00C0262-2244-4C01-976A-F8A9983E8DCB}" dt="2024-02-25T17:42:26.692" v="31620" actId="1076"/>
          <ac:spMkLst>
            <pc:docMk/>
            <pc:sldMk cId="669096567" sldId="272"/>
            <ac:spMk id="12" creationId="{5B386290-6C5C-8247-51A2-055BFEFB6472}"/>
          </ac:spMkLst>
        </pc:spChg>
        <pc:spChg chg="add del">
          <ac:chgData name="Myosotis _13" userId="d3757a171cf8daaf" providerId="LiveId" clId="{A00C0262-2244-4C01-976A-F8A9983E8DCB}" dt="2024-02-14T12:33:08.411" v="10952" actId="26606"/>
          <ac:spMkLst>
            <pc:docMk/>
            <pc:sldMk cId="669096567" sldId="272"/>
            <ac:spMk id="14" creationId="{C96C8BAF-68F3-4B78-B238-35DF5D86560D}"/>
          </ac:spMkLst>
        </pc:spChg>
        <pc:spChg chg="add del mod ord">
          <ac:chgData name="Myosotis _13" userId="d3757a171cf8daaf" providerId="LiveId" clId="{A00C0262-2244-4C01-976A-F8A9983E8DCB}" dt="2024-02-25T00:05:04.886" v="25894" actId="478"/>
          <ac:spMkLst>
            <pc:docMk/>
            <pc:sldMk cId="669096567" sldId="272"/>
            <ac:spMk id="14" creationId="{CDDDD3CF-6E73-FF26-8A00-5C8FE1E192D9}"/>
          </ac:spMkLst>
        </pc:spChg>
        <pc:spChg chg="add del mod">
          <ac:chgData name="Myosotis _13" userId="d3757a171cf8daaf" providerId="LiveId" clId="{A00C0262-2244-4C01-976A-F8A9983E8DCB}" dt="2024-02-25T00:14:13.716" v="26006" actId="478"/>
          <ac:spMkLst>
            <pc:docMk/>
            <pc:sldMk cId="669096567" sldId="272"/>
            <ac:spMk id="15" creationId="{ECD40CD9-B9F8-D557-4C3E-DBA35BAA0442}"/>
          </ac:spMkLst>
        </pc:spChg>
        <pc:spChg chg="add mod">
          <ac:chgData name="Myosotis _13" userId="d3757a171cf8daaf" providerId="LiveId" clId="{A00C0262-2244-4C01-976A-F8A9983E8DCB}" dt="2024-02-25T12:51:37.685" v="28983" actId="1076"/>
          <ac:spMkLst>
            <pc:docMk/>
            <pc:sldMk cId="669096567" sldId="272"/>
            <ac:spMk id="16" creationId="{5A4E2275-D5D9-3D75-8A6F-CBAB2DE3F82A}"/>
          </ac:spMkLst>
        </pc:spChg>
        <pc:spChg chg="add mod">
          <ac:chgData name="Myosotis _13" userId="d3757a171cf8daaf" providerId="LiveId" clId="{A00C0262-2244-4C01-976A-F8A9983E8DCB}" dt="2024-02-25T09:56:59.970" v="27772" actId="1076"/>
          <ac:spMkLst>
            <pc:docMk/>
            <pc:sldMk cId="669096567" sldId="272"/>
            <ac:spMk id="17" creationId="{0D9C1140-2F93-0517-7ECF-728951EB5368}"/>
          </ac:spMkLst>
        </pc:spChg>
        <pc:spChg chg="add mod">
          <ac:chgData name="Myosotis _13" userId="d3757a171cf8daaf" providerId="LiveId" clId="{A00C0262-2244-4C01-976A-F8A9983E8DCB}" dt="2024-02-25T09:57:03.882" v="27774" actId="1076"/>
          <ac:spMkLst>
            <pc:docMk/>
            <pc:sldMk cId="669096567" sldId="272"/>
            <ac:spMk id="18" creationId="{23BD9011-43E1-7D84-8E63-CFB118A51AB0}"/>
          </ac:spMkLst>
        </pc:spChg>
        <pc:spChg chg="add mod">
          <ac:chgData name="Myosotis _13" userId="d3757a171cf8daaf" providerId="LiveId" clId="{A00C0262-2244-4C01-976A-F8A9983E8DCB}" dt="2024-02-25T12:51:46.059" v="28988" actId="1076"/>
          <ac:spMkLst>
            <pc:docMk/>
            <pc:sldMk cId="669096567" sldId="272"/>
            <ac:spMk id="20" creationId="{1B3C67EC-2765-EE6D-CF6E-6FD39D395585}"/>
          </ac:spMkLst>
        </pc:spChg>
        <pc:spChg chg="add mod">
          <ac:chgData name="Myosotis _13" userId="d3757a171cf8daaf" providerId="LiveId" clId="{A00C0262-2244-4C01-976A-F8A9983E8DCB}" dt="2024-02-25T12:51:16.108" v="28975" actId="14100"/>
          <ac:spMkLst>
            <pc:docMk/>
            <pc:sldMk cId="669096567" sldId="272"/>
            <ac:spMk id="22" creationId="{8924348B-3E3F-793B-8A3F-9E9FAD70E2C0}"/>
          </ac:spMkLst>
        </pc:spChg>
        <pc:spChg chg="add del">
          <ac:chgData name="Myosotis _13" userId="d3757a171cf8daaf" providerId="LiveId" clId="{A00C0262-2244-4C01-976A-F8A9983E8DCB}" dt="2024-02-14T12:34:45.852" v="10954" actId="26606"/>
          <ac:spMkLst>
            <pc:docMk/>
            <pc:sldMk cId="669096567" sldId="272"/>
            <ac:spMk id="28" creationId="{AA3CC463-F933-4AC4-86E1-5AC14B0C3163}"/>
          </ac:spMkLst>
        </pc:spChg>
        <pc:spChg chg="add del">
          <ac:chgData name="Myosotis _13" userId="d3757a171cf8daaf" providerId="LiveId" clId="{A00C0262-2244-4C01-976A-F8A9983E8DCB}" dt="2024-02-14T12:34:45.852" v="10954" actId="26606"/>
          <ac:spMkLst>
            <pc:docMk/>
            <pc:sldMk cId="669096567" sldId="272"/>
            <ac:spMk id="29" creationId="{6025D2DB-A12A-44DB-B00E-F4D622329EDD}"/>
          </ac:spMkLst>
        </pc:spChg>
        <pc:spChg chg="add del">
          <ac:chgData name="Myosotis _13" userId="d3757a171cf8daaf" providerId="LiveId" clId="{A00C0262-2244-4C01-976A-F8A9983E8DCB}" dt="2024-02-14T12:34:45.852" v="10954" actId="26606"/>
          <ac:spMkLst>
            <pc:docMk/>
            <pc:sldMk cId="669096567" sldId="272"/>
            <ac:spMk id="30" creationId="{CE7E7877-F64E-4EEA-B778-138031EFF874}"/>
          </ac:spMkLst>
        </pc:spChg>
        <pc:spChg chg="add del">
          <ac:chgData name="Myosotis _13" userId="d3757a171cf8daaf" providerId="LiveId" clId="{A00C0262-2244-4C01-976A-F8A9983E8DCB}" dt="2024-02-14T12:34:45.852" v="10954" actId="26606"/>
          <ac:spMkLst>
            <pc:docMk/>
            <pc:sldMk cId="669096567" sldId="272"/>
            <ac:spMk id="31" creationId="{7DD6C4F3-70FD-4F13-919C-702EE4886499}"/>
          </ac:spMkLst>
        </pc:spChg>
        <pc:spChg chg="add del">
          <ac:chgData name="Myosotis _13" userId="d3757a171cf8daaf" providerId="LiveId" clId="{A00C0262-2244-4C01-976A-F8A9983E8DCB}" dt="2024-02-14T12:35:37.999" v="10966" actId="26606"/>
          <ac:spMkLst>
            <pc:docMk/>
            <pc:sldMk cId="669096567" sldId="272"/>
            <ac:spMk id="33" creationId="{799448F2-0E5B-42DA-B2D1-11A14E947BD4}"/>
          </ac:spMkLst>
        </pc:spChg>
        <pc:spChg chg="add del">
          <ac:chgData name="Myosotis _13" userId="d3757a171cf8daaf" providerId="LiveId" clId="{A00C0262-2244-4C01-976A-F8A9983E8DCB}" dt="2024-02-14T12:35:37.999" v="10966" actId="26606"/>
          <ac:spMkLst>
            <pc:docMk/>
            <pc:sldMk cId="669096567" sldId="272"/>
            <ac:spMk id="34" creationId="{4E8A7552-20E1-4F34-ADAB-C1DB6634D47E}"/>
          </ac:spMkLst>
        </pc:spChg>
        <pc:spChg chg="add del">
          <ac:chgData name="Myosotis _13" userId="d3757a171cf8daaf" providerId="LiveId" clId="{A00C0262-2244-4C01-976A-F8A9983E8DCB}" dt="2024-02-14T12:35:36.804" v="10963" actId="26606"/>
          <ac:spMkLst>
            <pc:docMk/>
            <pc:sldMk cId="669096567" sldId="272"/>
            <ac:spMk id="39" creationId="{AA3CC463-F933-4AC4-86E1-5AC14B0C3163}"/>
          </ac:spMkLst>
        </pc:spChg>
        <pc:spChg chg="add del">
          <ac:chgData name="Myosotis _13" userId="d3757a171cf8daaf" providerId="LiveId" clId="{A00C0262-2244-4C01-976A-F8A9983E8DCB}" dt="2024-02-14T12:35:36.804" v="10963" actId="26606"/>
          <ac:spMkLst>
            <pc:docMk/>
            <pc:sldMk cId="669096567" sldId="272"/>
            <ac:spMk id="41" creationId="{6025D2DB-A12A-44DB-B00E-F4D622329EDD}"/>
          </ac:spMkLst>
        </pc:spChg>
        <pc:spChg chg="add mod">
          <ac:chgData name="Myosotis _13" userId="d3757a171cf8daaf" providerId="LiveId" clId="{A00C0262-2244-4C01-976A-F8A9983E8DCB}" dt="2024-02-25T17:42:45.975" v="31621" actId="207"/>
          <ac:spMkLst>
            <pc:docMk/>
            <pc:sldMk cId="669096567" sldId="272"/>
            <ac:spMk id="43" creationId="{AFD4BCF0-5A84-0912-621F-6B3934C160CC}"/>
          </ac:spMkLst>
        </pc:spChg>
        <pc:spChg chg="add del">
          <ac:chgData name="Myosotis _13" userId="d3757a171cf8daaf" providerId="LiveId" clId="{A00C0262-2244-4C01-976A-F8A9983E8DCB}" dt="2024-02-14T12:35:36.804" v="10963" actId="26606"/>
          <ac:spMkLst>
            <pc:docMk/>
            <pc:sldMk cId="669096567" sldId="272"/>
            <ac:spMk id="43" creationId="{CE7E7877-F64E-4EEA-B778-138031EFF874}"/>
          </ac:spMkLst>
        </pc:spChg>
        <pc:spChg chg="add mod">
          <ac:chgData name="Myosotis _13" userId="d3757a171cf8daaf" providerId="LiveId" clId="{A00C0262-2244-4C01-976A-F8A9983E8DCB}" dt="2024-02-25T23:34:24.846" v="33996" actId="1076"/>
          <ac:spMkLst>
            <pc:docMk/>
            <pc:sldMk cId="669096567" sldId="272"/>
            <ac:spMk id="44" creationId="{FB673146-7893-A6FE-22DE-18C22689940F}"/>
          </ac:spMkLst>
        </pc:spChg>
        <pc:spChg chg="add mod">
          <ac:chgData name="Myosotis _13" userId="d3757a171cf8daaf" providerId="LiveId" clId="{A00C0262-2244-4C01-976A-F8A9983E8DCB}" dt="2024-02-25T23:34:20.024" v="33995" actId="207"/>
          <ac:spMkLst>
            <pc:docMk/>
            <pc:sldMk cId="669096567" sldId="272"/>
            <ac:spMk id="45" creationId="{752D37D3-6284-8105-34C0-DBBA02704935}"/>
          </ac:spMkLst>
        </pc:spChg>
        <pc:spChg chg="add del">
          <ac:chgData name="Myosotis _13" userId="d3757a171cf8daaf" providerId="LiveId" clId="{A00C0262-2244-4C01-976A-F8A9983E8DCB}" dt="2024-02-14T12:35:36.804" v="10963" actId="26606"/>
          <ac:spMkLst>
            <pc:docMk/>
            <pc:sldMk cId="669096567" sldId="272"/>
            <ac:spMk id="45" creationId="{7DD6C4F3-70FD-4F13-919C-702EE4886499}"/>
          </ac:spMkLst>
        </pc:spChg>
        <pc:spChg chg="add del">
          <ac:chgData name="Myosotis _13" userId="d3757a171cf8daaf" providerId="LiveId" clId="{A00C0262-2244-4C01-976A-F8A9983E8DCB}" dt="2024-02-14T12:35:37.995" v="10965" actId="26606"/>
          <ac:spMkLst>
            <pc:docMk/>
            <pc:sldMk cId="669096567" sldId="272"/>
            <ac:spMk id="47" creationId="{262ABC4B-37D8-4218-BDD8-6DF6A00C0C80}"/>
          </ac:spMkLst>
        </pc:spChg>
        <pc:spChg chg="add del">
          <ac:chgData name="Myosotis _13" userId="d3757a171cf8daaf" providerId="LiveId" clId="{A00C0262-2244-4C01-976A-F8A9983E8DCB}" dt="2024-02-14T12:35:58.749" v="10967" actId="700"/>
          <ac:spMkLst>
            <pc:docMk/>
            <pc:sldMk cId="669096567" sldId="272"/>
            <ac:spMk id="49" creationId="{AA3CC463-F933-4AC4-86E1-5AC14B0C3163}"/>
          </ac:spMkLst>
        </pc:spChg>
        <pc:spChg chg="add del">
          <ac:chgData name="Myosotis _13" userId="d3757a171cf8daaf" providerId="LiveId" clId="{A00C0262-2244-4C01-976A-F8A9983E8DCB}" dt="2024-02-14T12:35:58.749" v="10967" actId="700"/>
          <ac:spMkLst>
            <pc:docMk/>
            <pc:sldMk cId="669096567" sldId="272"/>
            <ac:spMk id="50" creationId="{6025D2DB-A12A-44DB-B00E-F4D622329EDD}"/>
          </ac:spMkLst>
        </pc:spChg>
        <pc:spChg chg="add del">
          <ac:chgData name="Myosotis _13" userId="d3757a171cf8daaf" providerId="LiveId" clId="{A00C0262-2244-4C01-976A-F8A9983E8DCB}" dt="2024-02-14T12:35:58.749" v="10967" actId="700"/>
          <ac:spMkLst>
            <pc:docMk/>
            <pc:sldMk cId="669096567" sldId="272"/>
            <ac:spMk id="51" creationId="{CE7E7877-F64E-4EEA-B778-138031EFF874}"/>
          </ac:spMkLst>
        </pc:spChg>
        <pc:spChg chg="add del">
          <ac:chgData name="Myosotis _13" userId="d3757a171cf8daaf" providerId="LiveId" clId="{A00C0262-2244-4C01-976A-F8A9983E8DCB}" dt="2024-02-14T12:35:58.749" v="10967" actId="700"/>
          <ac:spMkLst>
            <pc:docMk/>
            <pc:sldMk cId="669096567" sldId="272"/>
            <ac:spMk id="52" creationId="{7DD6C4F3-70FD-4F13-919C-702EE4886499}"/>
          </ac:spMkLst>
        </pc:spChg>
        <pc:grpChg chg="add del">
          <ac:chgData name="Myosotis _13" userId="d3757a171cf8daaf" providerId="LiveId" clId="{A00C0262-2244-4C01-976A-F8A9983E8DCB}" dt="2024-02-14T12:33:08.411" v="10952" actId="26606"/>
          <ac:grpSpMkLst>
            <pc:docMk/>
            <pc:sldMk cId="669096567" sldId="272"/>
            <ac:grpSpMk id="16" creationId="{4F4CD6D0-5A87-4BA2-A13A-0E40511C3CFA}"/>
          </ac:grpSpMkLst>
        </pc:grpChg>
        <pc:grpChg chg="add del">
          <ac:chgData name="Myosotis _13" userId="d3757a171cf8daaf" providerId="LiveId" clId="{A00C0262-2244-4C01-976A-F8A9983E8DCB}" dt="2024-02-14T12:33:08.411" v="10952" actId="26606"/>
          <ac:grpSpMkLst>
            <pc:docMk/>
            <pc:sldMk cId="669096567" sldId="272"/>
            <ac:grpSpMk id="20" creationId="{E9537076-EF48-4F72-9164-FD8260D550AC}"/>
          </ac:grpSpMkLst>
        </pc:grpChg>
        <pc:grpChg chg="add del">
          <ac:chgData name="Myosotis _13" userId="d3757a171cf8daaf" providerId="LiveId" clId="{A00C0262-2244-4C01-976A-F8A9983E8DCB}" dt="2024-02-14T12:33:08.411" v="10952" actId="26606"/>
          <ac:grpSpMkLst>
            <pc:docMk/>
            <pc:sldMk cId="669096567" sldId="272"/>
            <ac:grpSpMk id="24" creationId="{6EFC3492-86BD-4D75-B5B4-C2DBFE0BD106}"/>
          </ac:grpSpMkLst>
        </pc:grpChg>
        <pc:picChg chg="add mod ord">
          <ac:chgData name="Myosotis _13" userId="d3757a171cf8daaf" providerId="LiveId" clId="{A00C0262-2244-4C01-976A-F8A9983E8DCB}" dt="2024-02-25T12:51:38.690" v="28984" actId="1076"/>
          <ac:picMkLst>
            <pc:docMk/>
            <pc:sldMk cId="669096567" sldId="272"/>
            <ac:picMk id="5" creationId="{E200D07D-8D2F-796D-4053-B89895A5DC06}"/>
          </ac:picMkLst>
        </pc:picChg>
        <pc:picChg chg="add del mod">
          <ac:chgData name="Myosotis _13" userId="d3757a171cf8daaf" providerId="LiveId" clId="{A00C0262-2244-4C01-976A-F8A9983E8DCB}" dt="2024-02-25T00:04:46.167" v="25890" actId="478"/>
          <ac:picMkLst>
            <pc:docMk/>
            <pc:sldMk cId="669096567" sldId="272"/>
            <ac:picMk id="6" creationId="{69E2D246-8DFC-0E6E-63F2-951D75D997FF}"/>
          </ac:picMkLst>
        </pc:picChg>
        <pc:picChg chg="add mod ord">
          <ac:chgData name="Myosotis _13" userId="d3757a171cf8daaf" providerId="LiveId" clId="{A00C0262-2244-4C01-976A-F8A9983E8DCB}" dt="2024-02-25T12:51:25.002" v="28977" actId="1076"/>
          <ac:picMkLst>
            <pc:docMk/>
            <pc:sldMk cId="669096567" sldId="272"/>
            <ac:picMk id="7" creationId="{A93B8C27-1938-5187-81BE-3CE1FA125BC7}"/>
          </ac:picMkLst>
        </pc:picChg>
        <pc:picChg chg="add mod ord">
          <ac:chgData name="Myosotis _13" userId="d3757a171cf8daaf" providerId="LiveId" clId="{A00C0262-2244-4C01-976A-F8A9983E8DCB}" dt="2024-02-25T12:51:23.691" v="28976" actId="1076"/>
          <ac:picMkLst>
            <pc:docMk/>
            <pc:sldMk cId="669096567" sldId="272"/>
            <ac:picMk id="9" creationId="{9E36F1C1-A355-2A4F-87BA-464C42C225AB}"/>
          </ac:picMkLst>
        </pc:picChg>
        <pc:picChg chg="add del mod">
          <ac:chgData name="Myosotis _13" userId="d3757a171cf8daaf" providerId="LiveId" clId="{A00C0262-2244-4C01-976A-F8A9983E8DCB}" dt="2024-02-25T00:04:46.167" v="25890" actId="478"/>
          <ac:picMkLst>
            <pc:docMk/>
            <pc:sldMk cId="669096567" sldId="272"/>
            <ac:picMk id="13" creationId="{E06031F1-EB09-31D2-B6EF-0C5F9D0B1ABD}"/>
          </ac:picMkLst>
        </pc:picChg>
        <pc:picChg chg="add mod">
          <ac:chgData name="Myosotis _13" userId="d3757a171cf8daaf" providerId="LiveId" clId="{A00C0262-2244-4C01-976A-F8A9983E8DCB}" dt="2024-02-25T12:51:26.267" v="28978" actId="1076"/>
          <ac:picMkLst>
            <pc:docMk/>
            <pc:sldMk cId="669096567" sldId="272"/>
            <ac:picMk id="19" creationId="{3484F235-4176-C64A-C53E-E7D8E22BEFC4}"/>
          </ac:picMkLst>
        </pc:picChg>
        <pc:picChg chg="add mod">
          <ac:chgData name="Myosotis _13" userId="d3757a171cf8daaf" providerId="LiveId" clId="{A00C0262-2244-4C01-976A-F8A9983E8DCB}" dt="2024-02-25T12:51:44.658" v="28987" actId="1076"/>
          <ac:picMkLst>
            <pc:docMk/>
            <pc:sldMk cId="669096567" sldId="272"/>
            <ac:picMk id="21" creationId="{1EB8CEF9-5C47-F569-667F-F6610B805693}"/>
          </ac:picMkLst>
        </pc:picChg>
        <pc:picChg chg="add mod">
          <ac:chgData name="Myosotis _13" userId="d3757a171cf8daaf" providerId="LiveId" clId="{A00C0262-2244-4C01-976A-F8A9983E8DCB}" dt="2024-02-25T12:51:40.547" v="28985" actId="1076"/>
          <ac:picMkLst>
            <pc:docMk/>
            <pc:sldMk cId="669096567" sldId="272"/>
            <ac:picMk id="24" creationId="{E81557FA-5F4F-E53D-77CE-93AC69241D87}"/>
          </ac:picMkLst>
        </pc:picChg>
        <pc:picChg chg="add mod">
          <ac:chgData name="Myosotis _13" userId="d3757a171cf8daaf" providerId="LiveId" clId="{A00C0262-2244-4C01-976A-F8A9983E8DCB}" dt="2024-02-25T12:51:31.376" v="28979" actId="1076"/>
          <ac:picMkLst>
            <pc:docMk/>
            <pc:sldMk cId="669096567" sldId="272"/>
            <ac:picMk id="26" creationId="{56A588A4-9FE7-579E-6AE0-7AEEE67FAB2D}"/>
          </ac:picMkLst>
        </pc:picChg>
        <pc:picChg chg="add mod">
          <ac:chgData name="Myosotis _13" userId="d3757a171cf8daaf" providerId="LiveId" clId="{A00C0262-2244-4C01-976A-F8A9983E8DCB}" dt="2024-02-25T09:56:56.884" v="27771" actId="1076"/>
          <ac:picMkLst>
            <pc:docMk/>
            <pc:sldMk cId="669096567" sldId="272"/>
            <ac:picMk id="28" creationId="{8794B13B-AFE3-3A4F-F9B7-A79440E7C3B6}"/>
          </ac:picMkLst>
        </pc:picChg>
        <pc:picChg chg="add mod">
          <ac:chgData name="Myosotis _13" userId="d3757a171cf8daaf" providerId="LiveId" clId="{A00C0262-2244-4C01-976A-F8A9983E8DCB}" dt="2024-02-25T11:10:19.644" v="28322" actId="1076"/>
          <ac:picMkLst>
            <pc:docMk/>
            <pc:sldMk cId="669096567" sldId="272"/>
            <ac:picMk id="30" creationId="{B8201B87-2A70-F2A9-0144-CFDB39A47D79}"/>
          </ac:picMkLst>
        </pc:picChg>
        <pc:picChg chg="add mod">
          <ac:chgData name="Myosotis _13" userId="d3757a171cf8daaf" providerId="LiveId" clId="{A00C0262-2244-4C01-976A-F8A9983E8DCB}" dt="2024-02-25T12:51:49.245" v="28989" actId="1076"/>
          <ac:picMkLst>
            <pc:docMk/>
            <pc:sldMk cId="669096567" sldId="272"/>
            <ac:picMk id="32" creationId="{A2DF2BCE-8363-9185-DF92-947322598733}"/>
          </ac:picMkLst>
        </pc:picChg>
        <pc:picChg chg="add mod">
          <ac:chgData name="Myosotis _13" userId="d3757a171cf8daaf" providerId="LiveId" clId="{A00C0262-2244-4C01-976A-F8A9983E8DCB}" dt="2024-02-25T12:50:20.572" v="28927" actId="1076"/>
          <ac:picMkLst>
            <pc:docMk/>
            <pc:sldMk cId="669096567" sldId="272"/>
            <ac:picMk id="34" creationId="{E03EBEDD-A9E7-F4C0-A93B-A7EF7DC4EB5B}"/>
          </ac:picMkLst>
        </pc:picChg>
        <pc:picChg chg="add mod">
          <ac:chgData name="Myosotis _13" userId="d3757a171cf8daaf" providerId="LiveId" clId="{A00C0262-2244-4C01-976A-F8A9983E8DCB}" dt="2024-02-25T12:50:15.456" v="28926" actId="1076"/>
          <ac:picMkLst>
            <pc:docMk/>
            <pc:sldMk cId="669096567" sldId="272"/>
            <ac:picMk id="36" creationId="{F8015F37-4499-3799-D079-4BAB3B0A8C15}"/>
          </ac:picMkLst>
        </pc:picChg>
        <pc:picChg chg="add mod">
          <ac:chgData name="Myosotis _13" userId="d3757a171cf8daaf" providerId="LiveId" clId="{A00C0262-2244-4C01-976A-F8A9983E8DCB}" dt="2024-02-25T12:50:13.538" v="28925" actId="1076"/>
          <ac:picMkLst>
            <pc:docMk/>
            <pc:sldMk cId="669096567" sldId="272"/>
            <ac:picMk id="38" creationId="{7C0D1F7E-4116-2E41-753D-4E8FEC07D499}"/>
          </ac:picMkLst>
        </pc:picChg>
        <pc:picChg chg="add mod">
          <ac:chgData name="Myosotis _13" userId="d3757a171cf8daaf" providerId="LiveId" clId="{A00C0262-2244-4C01-976A-F8A9983E8DCB}" dt="2024-02-25T12:50:29.280" v="28932" actId="1036"/>
          <ac:picMkLst>
            <pc:docMk/>
            <pc:sldMk cId="669096567" sldId="272"/>
            <ac:picMk id="40" creationId="{AFFA7BA8-6FF7-C9C7-418C-8E0B00F73BB7}"/>
          </ac:picMkLst>
        </pc:picChg>
        <pc:picChg chg="add mod">
          <ac:chgData name="Myosotis _13" userId="d3757a171cf8daaf" providerId="LiveId" clId="{A00C0262-2244-4C01-976A-F8A9983E8DCB}" dt="2024-02-25T12:50:22.788" v="28928" actId="1076"/>
          <ac:picMkLst>
            <pc:docMk/>
            <pc:sldMk cId="669096567" sldId="272"/>
            <ac:picMk id="42" creationId="{293EBB01-F52A-73D2-8DEA-811797C600F7}"/>
          </ac:picMkLst>
        </pc:picChg>
      </pc:sldChg>
      <pc:sldChg chg="addSp delSp modSp new del mod ord">
        <pc:chgData name="Myosotis _13" userId="d3757a171cf8daaf" providerId="LiveId" clId="{A00C0262-2244-4C01-976A-F8A9983E8DCB}" dt="2024-02-20T00:52:33.975" v="15518" actId="47"/>
        <pc:sldMkLst>
          <pc:docMk/>
          <pc:sldMk cId="2561495711" sldId="273"/>
        </pc:sldMkLst>
        <pc:spChg chg="del">
          <ac:chgData name="Myosotis _13" userId="d3757a171cf8daaf" providerId="LiveId" clId="{A00C0262-2244-4C01-976A-F8A9983E8DCB}" dt="2024-02-14T12:44:54.248" v="11979" actId="478"/>
          <ac:spMkLst>
            <pc:docMk/>
            <pc:sldMk cId="2561495711" sldId="273"/>
            <ac:spMk id="2" creationId="{C5E1F114-A878-CC10-E216-72D7013705D7}"/>
          </ac:spMkLst>
        </pc:spChg>
        <pc:spChg chg="del mod">
          <ac:chgData name="Myosotis _13" userId="d3757a171cf8daaf" providerId="LiveId" clId="{A00C0262-2244-4C01-976A-F8A9983E8DCB}" dt="2024-02-14T12:45:01.036" v="11981" actId="478"/>
          <ac:spMkLst>
            <pc:docMk/>
            <pc:sldMk cId="2561495711" sldId="273"/>
            <ac:spMk id="3" creationId="{313B4D45-354B-1C6F-459E-8E83D45ACF7B}"/>
          </ac:spMkLst>
        </pc:spChg>
        <pc:spChg chg="add del">
          <ac:chgData name="Myosotis _13" userId="d3757a171cf8daaf" providerId="LiveId" clId="{A00C0262-2244-4C01-976A-F8A9983E8DCB}" dt="2024-02-14T12:44:36.459" v="11973" actId="478"/>
          <ac:spMkLst>
            <pc:docMk/>
            <pc:sldMk cId="2561495711" sldId="273"/>
            <ac:spMk id="5" creationId="{8E5A374B-FF38-8F1F-A33D-CD75DC156460}"/>
          </ac:spMkLst>
        </pc:spChg>
        <pc:spChg chg="add mod">
          <ac:chgData name="Myosotis _13" userId="d3757a171cf8daaf" providerId="LiveId" clId="{A00C0262-2244-4C01-976A-F8A9983E8DCB}" dt="2024-02-14T13:12:41.293" v="14520" actId="1076"/>
          <ac:spMkLst>
            <pc:docMk/>
            <pc:sldMk cId="2561495711" sldId="273"/>
            <ac:spMk id="7" creationId="{146E5680-B781-0FD2-5150-467358F899D2}"/>
          </ac:spMkLst>
        </pc:spChg>
        <pc:spChg chg="add del mod">
          <ac:chgData name="Myosotis _13" userId="d3757a171cf8daaf" providerId="LiveId" clId="{A00C0262-2244-4C01-976A-F8A9983E8DCB}" dt="2024-02-14T13:13:12.634" v="14528" actId="478"/>
          <ac:spMkLst>
            <pc:docMk/>
            <pc:sldMk cId="2561495711" sldId="273"/>
            <ac:spMk id="8" creationId="{B94799E1-742F-1D0B-642D-BA47CBD571FE}"/>
          </ac:spMkLst>
        </pc:spChg>
        <pc:spChg chg="add mod">
          <ac:chgData name="Myosotis _13" userId="d3757a171cf8daaf" providerId="LiveId" clId="{A00C0262-2244-4C01-976A-F8A9983E8DCB}" dt="2024-02-14T13:13:52.130" v="14642" actId="1076"/>
          <ac:spMkLst>
            <pc:docMk/>
            <pc:sldMk cId="2561495711" sldId="273"/>
            <ac:spMk id="9" creationId="{69D74772-2508-ACBA-16EF-222DCAF6F3CE}"/>
          </ac:spMkLst>
        </pc:spChg>
        <pc:picChg chg="add mod">
          <ac:chgData name="Myosotis _13" userId="d3757a171cf8daaf" providerId="LiveId" clId="{A00C0262-2244-4C01-976A-F8A9983E8DCB}" dt="2024-02-14T12:45:26.838" v="11990" actId="1076"/>
          <ac:picMkLst>
            <pc:docMk/>
            <pc:sldMk cId="2561495711" sldId="273"/>
            <ac:picMk id="6" creationId="{94CB5A7B-1408-E4B0-98D7-13EE3919A4E1}"/>
          </ac:picMkLst>
        </pc:picChg>
      </pc:sldChg>
      <pc:sldChg chg="addSp delSp modSp new mod ord">
        <pc:chgData name="Myosotis _13" userId="d3757a171cf8daaf" providerId="LiveId" clId="{A00C0262-2244-4C01-976A-F8A9983E8DCB}" dt="2024-02-25T23:26:01.363" v="33890" actId="1076"/>
        <pc:sldMkLst>
          <pc:docMk/>
          <pc:sldMk cId="988579299" sldId="274"/>
        </pc:sldMkLst>
        <pc:spChg chg="del">
          <ac:chgData name="Myosotis _13" userId="d3757a171cf8daaf" providerId="LiveId" clId="{A00C0262-2244-4C01-976A-F8A9983E8DCB}" dt="2024-02-14T21:59:30.816" v="15198" actId="478"/>
          <ac:spMkLst>
            <pc:docMk/>
            <pc:sldMk cId="988579299" sldId="274"/>
            <ac:spMk id="2" creationId="{660D85F0-CF28-093C-B767-95ACBE2BF90A}"/>
          </ac:spMkLst>
        </pc:spChg>
        <pc:spChg chg="del">
          <ac:chgData name="Myosotis _13" userId="d3757a171cf8daaf" providerId="LiveId" clId="{A00C0262-2244-4C01-976A-F8A9983E8DCB}" dt="2024-02-14T21:59:34.841" v="15199" actId="478"/>
          <ac:spMkLst>
            <pc:docMk/>
            <pc:sldMk cId="988579299" sldId="274"/>
            <ac:spMk id="3" creationId="{3AA780E3-8ED7-59A5-6482-07F5DF4C2C29}"/>
          </ac:spMkLst>
        </pc:spChg>
        <pc:spChg chg="add mod">
          <ac:chgData name="Myosotis _13" userId="d3757a171cf8daaf" providerId="LiveId" clId="{A00C0262-2244-4C01-976A-F8A9983E8DCB}" dt="2024-02-25T23:26:01.363" v="33890" actId="1076"/>
          <ac:spMkLst>
            <pc:docMk/>
            <pc:sldMk cId="988579299" sldId="274"/>
            <ac:spMk id="3" creationId="{FD98C84C-E8DF-3E9A-57ED-A26F35B6ACFA}"/>
          </ac:spMkLst>
        </pc:spChg>
        <pc:spChg chg="add mod">
          <ac:chgData name="Myosotis _13" userId="d3757a171cf8daaf" providerId="LiveId" clId="{A00C0262-2244-4C01-976A-F8A9983E8DCB}" dt="2024-02-24T23:36:27.276" v="25670" actId="1076"/>
          <ac:spMkLst>
            <pc:docMk/>
            <pc:sldMk cId="988579299" sldId="274"/>
            <ac:spMk id="4" creationId="{B8BFC1F5-313C-1A97-213D-D105B298F1AC}"/>
          </ac:spMkLst>
        </pc:spChg>
        <pc:spChg chg="add del mod">
          <ac:chgData name="Myosotis _13" userId="d3757a171cf8daaf" providerId="LiveId" clId="{A00C0262-2244-4C01-976A-F8A9983E8DCB}" dt="2024-02-24T23:10:10.093" v="24027" actId="478"/>
          <ac:spMkLst>
            <pc:docMk/>
            <pc:sldMk cId="988579299" sldId="274"/>
            <ac:spMk id="5" creationId="{B2ADC917-3045-ED2C-1A4E-B5AB3B16208E}"/>
          </ac:spMkLst>
        </pc:spChg>
        <pc:spChg chg="add del mod">
          <ac:chgData name="Myosotis _13" userId="d3757a171cf8daaf" providerId="LiveId" clId="{A00C0262-2244-4C01-976A-F8A9983E8DCB}" dt="2024-02-20T00:49:20.348" v="15477" actId="478"/>
          <ac:spMkLst>
            <pc:docMk/>
            <pc:sldMk cId="988579299" sldId="274"/>
            <ac:spMk id="6" creationId="{EBB414CB-76AA-DE9A-C9C4-DC0D69627660}"/>
          </ac:spMkLst>
        </pc:spChg>
        <pc:spChg chg="add mod">
          <ac:chgData name="Myosotis _13" userId="d3757a171cf8daaf" providerId="LiveId" clId="{A00C0262-2244-4C01-976A-F8A9983E8DCB}" dt="2024-02-24T23:36:31.417" v="25671" actId="1076"/>
          <ac:spMkLst>
            <pc:docMk/>
            <pc:sldMk cId="988579299" sldId="274"/>
            <ac:spMk id="7" creationId="{8A6BB550-891C-2B1F-7E62-8349724FDFC7}"/>
          </ac:spMkLst>
        </pc:spChg>
        <pc:picChg chg="add del mod">
          <ac:chgData name="Myosotis _13" userId="d3757a171cf8daaf" providerId="LiveId" clId="{A00C0262-2244-4C01-976A-F8A9983E8DCB}" dt="2024-02-24T23:39:07.060" v="25684" actId="478"/>
          <ac:picMkLst>
            <pc:docMk/>
            <pc:sldMk cId="988579299" sldId="274"/>
            <ac:picMk id="6" creationId="{4A815C49-41BF-5769-A264-E2CF0B773790}"/>
          </ac:picMkLst>
        </pc:picChg>
        <pc:picChg chg="add mod">
          <ac:chgData name="Myosotis _13" userId="d3757a171cf8daaf" providerId="LiveId" clId="{A00C0262-2244-4C01-976A-F8A9983E8DCB}" dt="2024-02-24T23:40:50.349" v="25705" actId="1076"/>
          <ac:picMkLst>
            <pc:docMk/>
            <pc:sldMk cId="988579299" sldId="274"/>
            <ac:picMk id="9" creationId="{D609B154-8E80-2F29-0240-D1EAB5B370E0}"/>
          </ac:picMkLst>
        </pc:picChg>
        <pc:picChg chg="add mod">
          <ac:chgData name="Myosotis _13" userId="d3757a171cf8daaf" providerId="LiveId" clId="{A00C0262-2244-4C01-976A-F8A9983E8DCB}" dt="2024-02-24T23:40:51.273" v="25706" actId="1076"/>
          <ac:picMkLst>
            <pc:docMk/>
            <pc:sldMk cId="988579299" sldId="274"/>
            <ac:picMk id="11" creationId="{573FCAB1-2BF0-5171-4251-8C04A573B0F7}"/>
          </ac:picMkLst>
        </pc:picChg>
        <pc:picChg chg="add mod">
          <ac:chgData name="Myosotis _13" userId="d3757a171cf8daaf" providerId="LiveId" clId="{A00C0262-2244-4C01-976A-F8A9983E8DCB}" dt="2024-02-24T23:40:49.474" v="25704" actId="1076"/>
          <ac:picMkLst>
            <pc:docMk/>
            <pc:sldMk cId="988579299" sldId="274"/>
            <ac:picMk id="13" creationId="{DCA26872-A8CD-2E9F-85AF-A2D3D72EA210}"/>
          </ac:picMkLst>
        </pc:picChg>
        <pc:picChg chg="add mod">
          <ac:chgData name="Myosotis _13" userId="d3757a171cf8daaf" providerId="LiveId" clId="{A00C0262-2244-4C01-976A-F8A9983E8DCB}" dt="2024-02-24T23:40:52.670" v="25707" actId="1076"/>
          <ac:picMkLst>
            <pc:docMk/>
            <pc:sldMk cId="988579299" sldId="274"/>
            <ac:picMk id="15" creationId="{FCA7E6DB-C8E0-B783-AC4C-D5BFBE59DA2B}"/>
          </ac:picMkLst>
        </pc:picChg>
        <pc:picChg chg="add mod">
          <ac:chgData name="Myosotis _13" userId="d3757a171cf8daaf" providerId="LiveId" clId="{A00C0262-2244-4C01-976A-F8A9983E8DCB}" dt="2024-02-24T23:41:42.814" v="25714" actId="14100"/>
          <ac:picMkLst>
            <pc:docMk/>
            <pc:sldMk cId="988579299" sldId="274"/>
            <ac:picMk id="17" creationId="{02DD4B76-4178-4B5A-DEFF-B76FFC93B802}"/>
          </ac:picMkLst>
        </pc:picChg>
      </pc:sldChg>
      <pc:sldChg chg="addSp delSp modSp new mod ord setBg">
        <pc:chgData name="Myosotis _13" userId="d3757a171cf8daaf" providerId="LiveId" clId="{A00C0262-2244-4C01-976A-F8A9983E8DCB}" dt="2024-02-25T23:25:32.352" v="33889" actId="478"/>
        <pc:sldMkLst>
          <pc:docMk/>
          <pc:sldMk cId="4013921044" sldId="275"/>
        </pc:sldMkLst>
        <pc:spChg chg="del">
          <ac:chgData name="Myosotis _13" userId="d3757a171cf8daaf" providerId="LiveId" clId="{A00C0262-2244-4C01-976A-F8A9983E8DCB}" dt="2024-02-14T22:01:37.681" v="15288" actId="478"/>
          <ac:spMkLst>
            <pc:docMk/>
            <pc:sldMk cId="4013921044" sldId="275"/>
            <ac:spMk id="2" creationId="{9D8ADF28-FC16-45DB-342A-6AECA430E339}"/>
          </ac:spMkLst>
        </pc:spChg>
        <pc:spChg chg="del">
          <ac:chgData name="Myosotis _13" userId="d3757a171cf8daaf" providerId="LiveId" clId="{A00C0262-2244-4C01-976A-F8A9983E8DCB}" dt="2024-02-14T22:01:43.119" v="15289" actId="478"/>
          <ac:spMkLst>
            <pc:docMk/>
            <pc:sldMk cId="4013921044" sldId="275"/>
            <ac:spMk id="3" creationId="{BE1B683C-88BB-74A6-31B1-AC6A7F7CA9B2}"/>
          </ac:spMkLst>
        </pc:spChg>
        <pc:spChg chg="add mod ord">
          <ac:chgData name="Myosotis _13" userId="d3757a171cf8daaf" providerId="LiveId" clId="{A00C0262-2244-4C01-976A-F8A9983E8DCB}" dt="2024-02-24T22:53:58.792" v="23772" actId="1076"/>
          <ac:spMkLst>
            <pc:docMk/>
            <pc:sldMk cId="4013921044" sldId="275"/>
            <ac:spMk id="4" creationId="{90219D06-99BE-2318-EB37-19388258D5DC}"/>
          </ac:spMkLst>
        </pc:spChg>
        <pc:spChg chg="add mod">
          <ac:chgData name="Myosotis _13" userId="d3757a171cf8daaf" providerId="LiveId" clId="{A00C0262-2244-4C01-976A-F8A9983E8DCB}" dt="2024-02-25T23:25:24.378" v="33888" actId="20577"/>
          <ac:spMkLst>
            <pc:docMk/>
            <pc:sldMk cId="4013921044" sldId="275"/>
            <ac:spMk id="8" creationId="{30E14100-B4E4-26AF-7E10-8CB51DFEC687}"/>
          </ac:spMkLst>
        </pc:spChg>
        <pc:spChg chg="add del mod">
          <ac:chgData name="Myosotis _13" userId="d3757a171cf8daaf" providerId="LiveId" clId="{A00C0262-2244-4C01-976A-F8A9983E8DCB}" dt="2024-02-25T23:25:32.352" v="33889" actId="478"/>
          <ac:spMkLst>
            <pc:docMk/>
            <pc:sldMk cId="4013921044" sldId="275"/>
            <ac:spMk id="9" creationId="{41E92917-DAF0-AF6C-CE9F-A554217D8BA2}"/>
          </ac:spMkLst>
        </pc:spChg>
        <pc:spChg chg="add del">
          <ac:chgData name="Myosotis _13" userId="d3757a171cf8daaf" providerId="LiveId" clId="{A00C0262-2244-4C01-976A-F8A9983E8DCB}" dt="2024-02-24T00:01:52.461" v="19097" actId="26606"/>
          <ac:spMkLst>
            <pc:docMk/>
            <pc:sldMk cId="4013921044" sldId="275"/>
            <ac:spMk id="10" creationId="{5FA21C72-692C-49FD-9EB4-DDDDDEBD4BD6}"/>
          </ac:spMkLst>
        </pc:spChg>
        <pc:spChg chg="add del">
          <ac:chgData name="Myosotis _13" userId="d3757a171cf8daaf" providerId="LiveId" clId="{A00C0262-2244-4C01-976A-F8A9983E8DCB}" dt="2024-02-24T00:01:52.461" v="19097" actId="26606"/>
          <ac:spMkLst>
            <pc:docMk/>
            <pc:sldMk cId="4013921044" sldId="275"/>
            <ac:spMk id="12" creationId="{FBAF941A-6830-47A3-B63C-7C7B66AEA73B}"/>
          </ac:spMkLst>
        </pc:spChg>
        <pc:spChg chg="add del">
          <ac:chgData name="Myosotis _13" userId="d3757a171cf8daaf" providerId="LiveId" clId="{A00C0262-2244-4C01-976A-F8A9983E8DCB}" dt="2024-02-14T23:50:16.333" v="15347" actId="26606"/>
          <ac:spMkLst>
            <pc:docMk/>
            <pc:sldMk cId="4013921044" sldId="275"/>
            <ac:spMk id="13" creationId="{A99FE660-E3DF-47E7-962D-66C6F6CE0D81}"/>
          </ac:spMkLst>
        </pc:spChg>
        <pc:spChg chg="add del">
          <ac:chgData name="Myosotis _13" userId="d3757a171cf8daaf" providerId="LiveId" clId="{A00C0262-2244-4C01-976A-F8A9983E8DCB}" dt="2024-02-14T23:50:16.333" v="15347" actId="26606"/>
          <ac:spMkLst>
            <pc:docMk/>
            <pc:sldMk cId="4013921044" sldId="275"/>
            <ac:spMk id="15" creationId="{38C29FEE-8E8F-43D5-AD23-EB4060B4D943}"/>
          </ac:spMkLst>
        </pc:spChg>
        <pc:picChg chg="add del mod">
          <ac:chgData name="Myosotis _13" userId="d3757a171cf8daaf" providerId="LiveId" clId="{A00C0262-2244-4C01-976A-F8A9983E8DCB}" dt="2024-02-24T00:01:05.117" v="19092" actId="478"/>
          <ac:picMkLst>
            <pc:docMk/>
            <pc:sldMk cId="4013921044" sldId="275"/>
            <ac:picMk id="3" creationId="{D27E7589-1903-AE44-0A8A-C69CD25328D6}"/>
          </ac:picMkLst>
        </pc:picChg>
        <pc:picChg chg="add mod">
          <ac:chgData name="Myosotis _13" userId="d3757a171cf8daaf" providerId="LiveId" clId="{A00C0262-2244-4C01-976A-F8A9983E8DCB}" dt="2024-02-24T00:02:00.933" v="19101" actId="931"/>
          <ac:picMkLst>
            <pc:docMk/>
            <pc:sldMk cId="4013921044" sldId="275"/>
            <ac:picMk id="5" creationId="{464B8F10-35C6-FFBD-3A50-9402C82EB268}"/>
          </ac:picMkLst>
        </pc:picChg>
        <pc:picChg chg="add del mod">
          <ac:chgData name="Myosotis _13" userId="d3757a171cf8daaf" providerId="LiveId" clId="{A00C0262-2244-4C01-976A-F8A9983E8DCB}" dt="2024-02-14T22:03:24.810" v="15342" actId="478"/>
          <ac:picMkLst>
            <pc:docMk/>
            <pc:sldMk cId="4013921044" sldId="275"/>
            <ac:picMk id="6" creationId="{7F93FCD1-D884-D52C-A04B-016EDACB3417}"/>
          </ac:picMkLst>
        </pc:picChg>
        <pc:picChg chg="add mod">
          <ac:chgData name="Myosotis _13" userId="d3757a171cf8daaf" providerId="LiveId" clId="{A00C0262-2244-4C01-976A-F8A9983E8DCB}" dt="2024-02-24T22:55:34.592" v="23779" actId="1076"/>
          <ac:picMkLst>
            <pc:docMk/>
            <pc:sldMk cId="4013921044" sldId="275"/>
            <ac:picMk id="7" creationId="{7543CC36-74A7-6911-D3C4-B236A9D98E6D}"/>
          </ac:picMkLst>
        </pc:picChg>
        <pc:picChg chg="add del mod">
          <ac:chgData name="Myosotis _13" userId="d3757a171cf8daaf" providerId="LiveId" clId="{A00C0262-2244-4C01-976A-F8A9983E8DCB}" dt="2024-02-15T13:04:26.411" v="15359" actId="478"/>
          <ac:picMkLst>
            <pc:docMk/>
            <pc:sldMk cId="4013921044" sldId="275"/>
            <ac:picMk id="8" creationId="{FFE0E7B7-4060-D413-3719-E65A460D9B09}"/>
          </ac:picMkLst>
        </pc:picChg>
      </pc:sldChg>
      <pc:sldChg chg="addSp delSp modSp new del mod">
        <pc:chgData name="Myosotis _13" userId="d3757a171cf8daaf" providerId="LiveId" clId="{A00C0262-2244-4C01-976A-F8A9983E8DCB}" dt="2024-02-25T23:38:55.236" v="33997" actId="47"/>
        <pc:sldMkLst>
          <pc:docMk/>
          <pc:sldMk cId="1258145705" sldId="276"/>
        </pc:sldMkLst>
        <pc:spChg chg="del">
          <ac:chgData name="Myosotis _13" userId="d3757a171cf8daaf" providerId="LiveId" clId="{A00C0262-2244-4C01-976A-F8A9983E8DCB}" dt="2024-02-20T01:12:45.377" v="16073" actId="478"/>
          <ac:spMkLst>
            <pc:docMk/>
            <pc:sldMk cId="1258145705" sldId="276"/>
            <ac:spMk id="2" creationId="{06488931-014C-A773-EF4D-21F6A3618492}"/>
          </ac:spMkLst>
        </pc:spChg>
        <pc:spChg chg="del">
          <ac:chgData name="Myosotis _13" userId="d3757a171cf8daaf" providerId="LiveId" clId="{A00C0262-2244-4C01-976A-F8A9983E8DCB}" dt="2024-02-20T01:13:39.530" v="16144" actId="478"/>
          <ac:spMkLst>
            <pc:docMk/>
            <pc:sldMk cId="1258145705" sldId="276"/>
            <ac:spMk id="3" creationId="{68F3738C-FE2F-55C4-E1F0-A52B19CE32DE}"/>
          </ac:spMkLst>
        </pc:spChg>
        <pc:spChg chg="add mod">
          <ac:chgData name="Myosotis _13" userId="d3757a171cf8daaf" providerId="LiveId" clId="{A00C0262-2244-4C01-976A-F8A9983E8DCB}" dt="2024-02-20T01:13:32.187" v="16143" actId="20577"/>
          <ac:spMkLst>
            <pc:docMk/>
            <pc:sldMk cId="1258145705" sldId="276"/>
            <ac:spMk id="4" creationId="{26C0E003-BE9E-948A-4A2D-BA5AE136FB8D}"/>
          </ac:spMkLst>
        </pc:spChg>
      </pc:sldChg>
      <pc:sldChg chg="delSp modSp add del mod setBg">
        <pc:chgData name="Myosotis _13" userId="d3757a171cf8daaf" providerId="LiveId" clId="{A00C0262-2244-4C01-976A-F8A9983E8DCB}" dt="2024-02-25T22:34:32.652" v="33669" actId="47"/>
        <pc:sldMkLst>
          <pc:docMk/>
          <pc:sldMk cId="7630729" sldId="277"/>
        </pc:sldMkLst>
        <pc:spChg chg="del">
          <ac:chgData name="Myosotis _13" userId="d3757a171cf8daaf" providerId="LiveId" clId="{A00C0262-2244-4C01-976A-F8A9983E8DCB}" dt="2024-02-25T22:33:36.019" v="33662" actId="478"/>
          <ac:spMkLst>
            <pc:docMk/>
            <pc:sldMk cId="7630729" sldId="277"/>
            <ac:spMk id="2" creationId="{761F62D0-6195-92C7-FAD0-A55247804E38}"/>
          </ac:spMkLst>
        </pc:spChg>
        <pc:picChg chg="mod">
          <ac:chgData name="Myosotis _13" userId="d3757a171cf8daaf" providerId="LiveId" clId="{A00C0262-2244-4C01-976A-F8A9983E8DCB}" dt="2024-02-20T01:22:56.149" v="16146" actId="207"/>
          <ac:picMkLst>
            <pc:docMk/>
            <pc:sldMk cId="7630729" sldId="277"/>
            <ac:picMk id="9" creationId="{00000000-0000-0000-0000-000000000000}"/>
          </ac:picMkLst>
        </pc:picChg>
      </pc:sldChg>
      <pc:sldChg chg="delSp add del mod">
        <pc:chgData name="Myosotis _13" userId="d3757a171cf8daaf" providerId="LiveId" clId="{A00C0262-2244-4C01-976A-F8A9983E8DCB}" dt="2024-02-25T22:34:34.922" v="33670" actId="47"/>
        <pc:sldMkLst>
          <pc:docMk/>
          <pc:sldMk cId="0" sldId="278"/>
        </pc:sldMkLst>
        <pc:spChg chg="del">
          <ac:chgData name="Myosotis _13" userId="d3757a171cf8daaf" providerId="LiveId" clId="{A00C0262-2244-4C01-976A-F8A9983E8DCB}" dt="2024-02-25T22:33:39.856" v="33663" actId="478"/>
          <ac:spMkLst>
            <pc:docMk/>
            <pc:sldMk cId="0" sldId="278"/>
            <ac:spMk id="2" creationId="{BAEAAFC2-435C-B4DD-621E-1B2617F73F0F}"/>
          </ac:spMkLst>
        </pc:spChg>
      </pc:sldChg>
      <pc:sldChg chg="delSp add del mod">
        <pc:chgData name="Myosotis _13" userId="d3757a171cf8daaf" providerId="LiveId" clId="{A00C0262-2244-4C01-976A-F8A9983E8DCB}" dt="2024-02-25T22:34:38.685" v="33674" actId="47"/>
        <pc:sldMkLst>
          <pc:docMk/>
          <pc:sldMk cId="0" sldId="279"/>
        </pc:sldMkLst>
        <pc:spChg chg="del">
          <ac:chgData name="Myosotis _13" userId="d3757a171cf8daaf" providerId="LiveId" clId="{A00C0262-2244-4C01-976A-F8A9983E8DCB}" dt="2024-02-25T22:34:02.778" v="33668" actId="478"/>
          <ac:spMkLst>
            <pc:docMk/>
            <pc:sldMk cId="0" sldId="279"/>
            <ac:spMk id="2" creationId="{4FB50CFC-522D-6FA1-E58A-F88F71A7CAA4}"/>
          </ac:spMkLst>
        </pc:spChg>
      </pc:sldChg>
      <pc:sldChg chg="delSp modSp new del mod ord">
        <pc:chgData name="Myosotis _13" userId="d3757a171cf8daaf" providerId="LiveId" clId="{A00C0262-2244-4C01-976A-F8A9983E8DCB}" dt="2024-02-25T00:03:05.546" v="25841" actId="47"/>
        <pc:sldMkLst>
          <pc:docMk/>
          <pc:sldMk cId="1990957523" sldId="280"/>
        </pc:sldMkLst>
        <pc:spChg chg="mod">
          <ac:chgData name="Myosotis _13" userId="d3757a171cf8daaf" providerId="LiveId" clId="{A00C0262-2244-4C01-976A-F8A9983E8DCB}" dt="2024-02-20T16:46:27.403" v="16232" actId="313"/>
          <ac:spMkLst>
            <pc:docMk/>
            <pc:sldMk cId="1990957523" sldId="280"/>
            <ac:spMk id="2" creationId="{1D3F4F00-0D03-27FB-108D-4E692F1E0979}"/>
          </ac:spMkLst>
        </pc:spChg>
        <pc:spChg chg="del">
          <ac:chgData name="Myosotis _13" userId="d3757a171cf8daaf" providerId="LiveId" clId="{A00C0262-2244-4C01-976A-F8A9983E8DCB}" dt="2024-02-20T16:43:28.280" v="16169" actId="478"/>
          <ac:spMkLst>
            <pc:docMk/>
            <pc:sldMk cId="1990957523" sldId="280"/>
            <ac:spMk id="3" creationId="{B9333B2B-7129-7223-BFC8-AD4CF59A678F}"/>
          </ac:spMkLst>
        </pc:spChg>
      </pc:sldChg>
      <pc:sldChg chg="addSp delSp modSp new mod ord">
        <pc:chgData name="Myosotis _13" userId="d3757a171cf8daaf" providerId="LiveId" clId="{A00C0262-2244-4C01-976A-F8A9983E8DCB}" dt="2024-02-25T23:22:38.199" v="33873" actId="1076"/>
        <pc:sldMkLst>
          <pc:docMk/>
          <pc:sldMk cId="4234318101" sldId="281"/>
        </pc:sldMkLst>
        <pc:spChg chg="del">
          <ac:chgData name="Myosotis _13" userId="d3757a171cf8daaf" providerId="LiveId" clId="{A00C0262-2244-4C01-976A-F8A9983E8DCB}" dt="2024-02-20T16:44:26.747" v="16179" actId="478"/>
          <ac:spMkLst>
            <pc:docMk/>
            <pc:sldMk cId="4234318101" sldId="281"/>
            <ac:spMk id="2" creationId="{F4391A98-892A-7BA9-DD5D-BADB09059568}"/>
          </ac:spMkLst>
        </pc:spChg>
        <pc:spChg chg="del">
          <ac:chgData name="Myosotis _13" userId="d3757a171cf8daaf" providerId="LiveId" clId="{A00C0262-2244-4C01-976A-F8A9983E8DCB}" dt="2024-02-24T21:01:04.753" v="20833" actId="478"/>
          <ac:spMkLst>
            <pc:docMk/>
            <pc:sldMk cId="4234318101" sldId="281"/>
            <ac:spMk id="3" creationId="{153C9BF0-96B6-8B62-8B8C-B6ACCF966EDA}"/>
          </ac:spMkLst>
        </pc:spChg>
        <pc:spChg chg="add mod">
          <ac:chgData name="Myosotis _13" userId="d3757a171cf8daaf" providerId="LiveId" clId="{A00C0262-2244-4C01-976A-F8A9983E8DCB}" dt="2024-02-25T17:56:41.726" v="31770" actId="164"/>
          <ac:spMkLst>
            <pc:docMk/>
            <pc:sldMk cId="4234318101" sldId="281"/>
            <ac:spMk id="5" creationId="{55D0655F-8FF5-49D1-F22D-2DBAC6656CED}"/>
          </ac:spMkLst>
        </pc:spChg>
        <pc:spChg chg="add del mod">
          <ac:chgData name="Myosotis _13" userId="d3757a171cf8daaf" providerId="LiveId" clId="{A00C0262-2244-4C01-976A-F8A9983E8DCB}" dt="2024-02-25T17:49:12.947" v="31703" actId="26606"/>
          <ac:spMkLst>
            <pc:docMk/>
            <pc:sldMk cId="4234318101" sldId="281"/>
            <ac:spMk id="6" creationId="{4F89DB97-C42C-8C1D-1C1B-8251DB754DB5}"/>
          </ac:spMkLst>
        </pc:spChg>
        <pc:spChg chg="add mod">
          <ac:chgData name="Myosotis _13" userId="d3757a171cf8daaf" providerId="LiveId" clId="{A00C0262-2244-4C01-976A-F8A9983E8DCB}" dt="2024-02-25T17:57:38.579" v="31790" actId="164"/>
          <ac:spMkLst>
            <pc:docMk/>
            <pc:sldMk cId="4234318101" sldId="281"/>
            <ac:spMk id="7" creationId="{28B22BE8-B241-6665-2AC1-4C7CDD434A11}"/>
          </ac:spMkLst>
        </pc:spChg>
        <pc:spChg chg="add del mod">
          <ac:chgData name="Myosotis _13" userId="d3757a171cf8daaf" providerId="LiveId" clId="{A00C0262-2244-4C01-976A-F8A9983E8DCB}" dt="2024-02-25T17:50:09.034" v="31708" actId="478"/>
          <ac:spMkLst>
            <pc:docMk/>
            <pc:sldMk cId="4234318101" sldId="281"/>
            <ac:spMk id="9" creationId="{B72803E9-1BFA-F8D1-E363-4018BE00D24F}"/>
          </ac:spMkLst>
        </pc:spChg>
        <pc:spChg chg="add del mod">
          <ac:chgData name="Myosotis _13" userId="d3757a171cf8daaf" providerId="LiveId" clId="{A00C0262-2244-4C01-976A-F8A9983E8DCB}" dt="2024-02-25T17:50:12.871" v="31709" actId="478"/>
          <ac:spMkLst>
            <pc:docMk/>
            <pc:sldMk cId="4234318101" sldId="281"/>
            <ac:spMk id="13" creationId="{0A310C03-5C95-A75A-D948-89B812C6B931}"/>
          </ac:spMkLst>
        </pc:spChg>
        <pc:spChg chg="add mod">
          <ac:chgData name="Myosotis _13" userId="d3757a171cf8daaf" providerId="LiveId" clId="{A00C0262-2244-4C01-976A-F8A9983E8DCB}" dt="2024-02-25T17:49:57.522" v="31707" actId="255"/>
          <ac:spMkLst>
            <pc:docMk/>
            <pc:sldMk cId="4234318101" sldId="281"/>
            <ac:spMk id="19" creationId="{5C9159F1-CD01-5B82-30F4-EC8AB08767E4}"/>
          </ac:spMkLst>
        </pc:spChg>
        <pc:spChg chg="add del mod">
          <ac:chgData name="Myosotis _13" userId="d3757a171cf8daaf" providerId="LiveId" clId="{A00C0262-2244-4C01-976A-F8A9983E8DCB}" dt="2024-02-25T17:56:13.025" v="31765" actId="478"/>
          <ac:spMkLst>
            <pc:docMk/>
            <pc:sldMk cId="4234318101" sldId="281"/>
            <ac:spMk id="28" creationId="{A5E2D5EC-D50D-2FAE-5A98-19CEDBA53545}"/>
          </ac:spMkLst>
        </pc:spChg>
        <pc:spChg chg="add del mod">
          <ac:chgData name="Myosotis _13" userId="d3757a171cf8daaf" providerId="LiveId" clId="{A00C0262-2244-4C01-976A-F8A9983E8DCB}" dt="2024-02-25T17:50:12.871" v="31709" actId="478"/>
          <ac:spMkLst>
            <pc:docMk/>
            <pc:sldMk cId="4234318101" sldId="281"/>
            <ac:spMk id="29" creationId="{D6E3020E-D90A-41D6-BE02-5F91FBB2FA59}"/>
          </ac:spMkLst>
        </pc:spChg>
        <pc:spChg chg="add del mod">
          <ac:chgData name="Myosotis _13" userId="d3757a171cf8daaf" providerId="LiveId" clId="{A00C0262-2244-4C01-976A-F8A9983E8DCB}" dt="2024-02-25T17:56:51.168" v="31773" actId="478"/>
          <ac:spMkLst>
            <pc:docMk/>
            <pc:sldMk cId="4234318101" sldId="281"/>
            <ac:spMk id="32" creationId="{DAFD6BB5-9008-1164-DE9C-EDA570CED24A}"/>
          </ac:spMkLst>
        </pc:spChg>
        <pc:spChg chg="add del mod">
          <ac:chgData name="Myosotis _13" userId="d3757a171cf8daaf" providerId="LiveId" clId="{A00C0262-2244-4C01-976A-F8A9983E8DCB}" dt="2024-02-25T17:56:15.513" v="31766" actId="478"/>
          <ac:spMkLst>
            <pc:docMk/>
            <pc:sldMk cId="4234318101" sldId="281"/>
            <ac:spMk id="33" creationId="{A88F2668-E389-19F4-3EA1-89A4A4A8EFCD}"/>
          </ac:spMkLst>
        </pc:spChg>
        <pc:spChg chg="mod">
          <ac:chgData name="Myosotis _13" userId="d3757a171cf8daaf" providerId="LiveId" clId="{A00C0262-2244-4C01-976A-F8A9983E8DCB}" dt="2024-02-25T17:56:55.285" v="31774"/>
          <ac:spMkLst>
            <pc:docMk/>
            <pc:sldMk cId="4234318101" sldId="281"/>
            <ac:spMk id="37" creationId="{B449C31E-A1F2-3EE9-0814-BE6E9BDCAF6A}"/>
          </ac:spMkLst>
        </pc:spChg>
        <pc:spChg chg="add del">
          <ac:chgData name="Myosotis _13" userId="d3757a171cf8daaf" providerId="LiveId" clId="{A00C0262-2244-4C01-976A-F8A9983E8DCB}" dt="2024-02-25T18:00:09.574" v="31811" actId="478"/>
          <ac:spMkLst>
            <pc:docMk/>
            <pc:sldMk cId="4234318101" sldId="281"/>
            <ac:spMk id="40" creationId="{5ABD09A7-B223-DF87-BECC-54C56EE83278}"/>
          </ac:spMkLst>
        </pc:spChg>
        <pc:spChg chg="add mod">
          <ac:chgData name="Myosotis _13" userId="d3757a171cf8daaf" providerId="LiveId" clId="{A00C0262-2244-4C01-976A-F8A9983E8DCB}" dt="2024-02-25T18:00:51.182" v="31814" actId="208"/>
          <ac:spMkLst>
            <pc:docMk/>
            <pc:sldMk cId="4234318101" sldId="281"/>
            <ac:spMk id="41" creationId="{8AC57223-7BEA-BCC9-8627-8900B2D13795}"/>
          </ac:spMkLst>
        </pc:spChg>
        <pc:spChg chg="add mod">
          <ac:chgData name="Myosotis _13" userId="d3757a171cf8daaf" providerId="LiveId" clId="{A00C0262-2244-4C01-976A-F8A9983E8DCB}" dt="2024-02-25T18:01:12.350" v="31820" actId="1076"/>
          <ac:spMkLst>
            <pc:docMk/>
            <pc:sldMk cId="4234318101" sldId="281"/>
            <ac:spMk id="42" creationId="{F8D885F8-8729-46CD-2A95-5DE74852701B}"/>
          </ac:spMkLst>
        </pc:spChg>
        <pc:spChg chg="add">
          <ac:chgData name="Myosotis _13" userId="d3757a171cf8daaf" providerId="LiveId" clId="{A00C0262-2244-4C01-976A-F8A9983E8DCB}" dt="2024-02-25T23:21:35.344" v="33864" actId="11529"/>
          <ac:spMkLst>
            <pc:docMk/>
            <pc:sldMk cId="4234318101" sldId="281"/>
            <ac:spMk id="47" creationId="{25B25C15-B893-FAC5-E502-21BC4DB8613F}"/>
          </ac:spMkLst>
        </pc:spChg>
        <pc:spChg chg="add">
          <ac:chgData name="Myosotis _13" userId="d3757a171cf8daaf" providerId="LiveId" clId="{A00C0262-2244-4C01-976A-F8A9983E8DCB}" dt="2024-02-25T23:22:19.183" v="33871" actId="11529"/>
          <ac:spMkLst>
            <pc:docMk/>
            <pc:sldMk cId="4234318101" sldId="281"/>
            <ac:spMk id="48" creationId="{D14821F9-F8B4-765E-E326-F19DA888B870}"/>
          </ac:spMkLst>
        </pc:spChg>
        <pc:grpChg chg="add del mod">
          <ac:chgData name="Myosotis _13" userId="d3757a171cf8daaf" providerId="LiveId" clId="{A00C0262-2244-4C01-976A-F8A9983E8DCB}" dt="2024-02-25T17:57:17.410" v="31782" actId="478"/>
          <ac:grpSpMkLst>
            <pc:docMk/>
            <pc:sldMk cId="4234318101" sldId="281"/>
            <ac:grpSpMk id="34" creationId="{0738D8E0-3DD8-C329-5F17-6F2F592DE48E}"/>
          </ac:grpSpMkLst>
        </pc:grpChg>
        <pc:grpChg chg="add mod">
          <ac:chgData name="Myosotis _13" userId="d3757a171cf8daaf" providerId="LiveId" clId="{A00C0262-2244-4C01-976A-F8A9983E8DCB}" dt="2024-02-25T18:04:57.126" v="31853" actId="1076"/>
          <ac:grpSpMkLst>
            <pc:docMk/>
            <pc:sldMk cId="4234318101" sldId="281"/>
            <ac:grpSpMk id="36" creationId="{433B57CA-3FF4-5E36-72F4-0D046AB9F9EE}"/>
          </ac:grpSpMkLst>
        </pc:grpChg>
        <pc:grpChg chg="add mod">
          <ac:chgData name="Myosotis _13" userId="d3757a171cf8daaf" providerId="LiveId" clId="{A00C0262-2244-4C01-976A-F8A9983E8DCB}" dt="2024-02-25T23:22:38.199" v="33873" actId="1076"/>
          <ac:grpSpMkLst>
            <pc:docMk/>
            <pc:sldMk cId="4234318101" sldId="281"/>
            <ac:grpSpMk id="39" creationId="{B636A57B-B36F-EB97-D293-9C6E1B18C2FE}"/>
          </ac:grpSpMkLst>
        </pc:grpChg>
        <pc:graphicFrameChg chg="add mod">
          <ac:chgData name="Myosotis _13" userId="d3757a171cf8daaf" providerId="LiveId" clId="{A00C0262-2244-4C01-976A-F8A9983E8DCB}" dt="2024-02-25T17:55:24.773" v="31758" actId="478"/>
          <ac:graphicFrameMkLst>
            <pc:docMk/>
            <pc:sldMk cId="4234318101" sldId="281"/>
            <ac:graphicFrameMk id="35" creationId="{F6742059-5C64-84C6-72FC-889E4F3467BB}"/>
          </ac:graphicFrameMkLst>
        </pc:graphicFrameChg>
        <pc:picChg chg="add mod">
          <ac:chgData name="Myosotis _13" userId="d3757a171cf8daaf" providerId="LiveId" clId="{A00C0262-2244-4C01-976A-F8A9983E8DCB}" dt="2024-02-25T23:21:30.592" v="33863" actId="1076"/>
          <ac:picMkLst>
            <pc:docMk/>
            <pc:sldMk cId="4234318101" sldId="281"/>
            <ac:picMk id="4" creationId="{AB5DFAAB-DBAE-6069-55A7-288C9BA72393}"/>
          </ac:picMkLst>
        </pc:picChg>
        <pc:picChg chg="add del mod">
          <ac:chgData name="Myosotis _13" userId="d3757a171cf8daaf" providerId="LiveId" clId="{A00C0262-2244-4C01-976A-F8A9983E8DCB}" dt="2024-02-20T16:50:28.583" v="16621" actId="478"/>
          <ac:picMkLst>
            <pc:docMk/>
            <pc:sldMk cId="4234318101" sldId="281"/>
            <ac:picMk id="5" creationId="{D241DFE3-379D-0F2F-1182-A8A699F43F22}"/>
          </ac:picMkLst>
        </pc:picChg>
        <pc:picChg chg="add del mod">
          <ac:chgData name="Myosotis _13" userId="d3757a171cf8daaf" providerId="LiveId" clId="{A00C0262-2244-4C01-976A-F8A9983E8DCB}" dt="2024-02-24T20:38:59.593" v="20549" actId="478"/>
          <ac:picMkLst>
            <pc:docMk/>
            <pc:sldMk cId="4234318101" sldId="281"/>
            <ac:picMk id="8" creationId="{148D090D-EFC1-CA8E-64DB-75D6D65CBFF7}"/>
          </ac:picMkLst>
        </pc:picChg>
        <pc:picChg chg="add mod">
          <ac:chgData name="Myosotis _13" userId="d3757a171cf8daaf" providerId="LiveId" clId="{A00C0262-2244-4C01-976A-F8A9983E8DCB}" dt="2024-02-25T23:22:06.312" v="33870" actId="1076"/>
          <ac:picMkLst>
            <pc:docMk/>
            <pc:sldMk cId="4234318101" sldId="281"/>
            <ac:picMk id="12" creationId="{A9F69753-6A0C-34AA-6E2A-B46C10A45322}"/>
          </ac:picMkLst>
        </pc:picChg>
        <pc:picChg chg="add mod">
          <ac:chgData name="Myosotis _13" userId="d3757a171cf8daaf" providerId="LiveId" clId="{A00C0262-2244-4C01-976A-F8A9983E8DCB}" dt="2024-02-25T17:56:41.726" v="31770" actId="164"/>
          <ac:picMkLst>
            <pc:docMk/>
            <pc:sldMk cId="4234318101" sldId="281"/>
            <ac:picMk id="14" creationId="{2A0D9ACF-8D91-1BF8-D7CE-2E149C9246D0}"/>
          </ac:picMkLst>
        </pc:picChg>
        <pc:picChg chg="add mod">
          <ac:chgData name="Myosotis _13" userId="d3757a171cf8daaf" providerId="LiveId" clId="{A00C0262-2244-4C01-976A-F8A9983E8DCB}" dt="2024-02-25T17:57:38.579" v="31790" actId="164"/>
          <ac:picMkLst>
            <pc:docMk/>
            <pc:sldMk cId="4234318101" sldId="281"/>
            <ac:picMk id="16" creationId="{69D29F28-D3DB-672B-6D57-3D2ADE5CD1A1}"/>
          </ac:picMkLst>
        </pc:picChg>
        <pc:picChg chg="add del mod">
          <ac:chgData name="Myosotis _13" userId="d3757a171cf8daaf" providerId="LiveId" clId="{A00C0262-2244-4C01-976A-F8A9983E8DCB}" dt="2024-02-25T17:56:46.786" v="31771" actId="478"/>
          <ac:picMkLst>
            <pc:docMk/>
            <pc:sldMk cId="4234318101" sldId="281"/>
            <ac:picMk id="31" creationId="{4CF976B9-FEAB-89E2-9658-0A6A7DE06E4E}"/>
          </ac:picMkLst>
        </pc:picChg>
        <pc:picChg chg="mod">
          <ac:chgData name="Myosotis _13" userId="d3757a171cf8daaf" providerId="LiveId" clId="{A00C0262-2244-4C01-976A-F8A9983E8DCB}" dt="2024-02-25T17:56:55.285" v="31774"/>
          <ac:picMkLst>
            <pc:docMk/>
            <pc:sldMk cId="4234318101" sldId="281"/>
            <ac:picMk id="38" creationId="{A60A20C8-1D8B-619A-F149-92DAC770796B}"/>
          </ac:picMkLst>
        </pc:picChg>
        <pc:picChg chg="add del mod">
          <ac:chgData name="Myosotis _13" userId="d3757a171cf8daaf" providerId="LiveId" clId="{A00C0262-2244-4C01-976A-F8A9983E8DCB}" dt="2024-02-25T18:03:58.296" v="31842" actId="478"/>
          <ac:picMkLst>
            <pc:docMk/>
            <pc:sldMk cId="4234318101" sldId="281"/>
            <ac:picMk id="44" creationId="{F539D7FD-F09A-7AD2-1D91-F4F851382848}"/>
          </ac:picMkLst>
        </pc:picChg>
        <pc:picChg chg="add del mod">
          <ac:chgData name="Myosotis _13" userId="d3757a171cf8daaf" providerId="LiveId" clId="{A00C0262-2244-4C01-976A-F8A9983E8DCB}" dt="2024-02-25T23:21:58.465" v="33869" actId="478"/>
          <ac:picMkLst>
            <pc:docMk/>
            <pc:sldMk cId="4234318101" sldId="281"/>
            <ac:picMk id="46" creationId="{1DAEB884-857D-5717-0F9A-359C59076AF6}"/>
          </ac:picMkLst>
        </pc:picChg>
        <pc:cxnChg chg="add del mod">
          <ac:chgData name="Myosotis _13" userId="d3757a171cf8daaf" providerId="LiveId" clId="{A00C0262-2244-4C01-976A-F8A9983E8DCB}" dt="2024-02-24T20:59:14.916" v="20807" actId="478"/>
          <ac:cxnSpMkLst>
            <pc:docMk/>
            <pc:sldMk cId="4234318101" sldId="281"/>
            <ac:cxnSpMk id="11" creationId="{82BFD1BA-EF51-5748-FEF7-A6E8FC61C97F}"/>
          </ac:cxnSpMkLst>
        </pc:cxnChg>
        <pc:cxnChg chg="add del mod">
          <ac:chgData name="Myosotis _13" userId="d3757a171cf8daaf" providerId="LiveId" clId="{A00C0262-2244-4C01-976A-F8A9983E8DCB}" dt="2024-02-24T20:46:41.793" v="20670" actId="478"/>
          <ac:cxnSpMkLst>
            <pc:docMk/>
            <pc:sldMk cId="4234318101" sldId="281"/>
            <ac:cxnSpMk id="15" creationId="{B4257AE4-6679-605C-D46B-E361E2D652EC}"/>
          </ac:cxnSpMkLst>
        </pc:cxnChg>
        <pc:cxnChg chg="add del mod">
          <ac:chgData name="Myosotis _13" userId="d3757a171cf8daaf" providerId="LiveId" clId="{A00C0262-2244-4C01-976A-F8A9983E8DCB}" dt="2024-02-24T20:58:59.708" v="20803" actId="478"/>
          <ac:cxnSpMkLst>
            <pc:docMk/>
            <pc:sldMk cId="4234318101" sldId="281"/>
            <ac:cxnSpMk id="17" creationId="{7CF9962D-3EEF-71D7-8D71-FD8F800470E8}"/>
          </ac:cxnSpMkLst>
        </pc:cxnChg>
        <pc:cxnChg chg="add del mod">
          <ac:chgData name="Myosotis _13" userId="d3757a171cf8daaf" providerId="LiveId" clId="{A00C0262-2244-4C01-976A-F8A9983E8DCB}" dt="2024-02-24T21:00:02.437" v="20814" actId="478"/>
          <ac:cxnSpMkLst>
            <pc:docMk/>
            <pc:sldMk cId="4234318101" sldId="281"/>
            <ac:cxnSpMk id="25" creationId="{F4EA1C17-4C2F-3C3B-0B6E-D9732815FF41}"/>
          </ac:cxnSpMkLst>
        </pc:cxnChg>
      </pc:sldChg>
      <pc:sldChg chg="addSp delSp modSp new mod ord">
        <pc:chgData name="Myosotis _13" userId="d3757a171cf8daaf" providerId="LiveId" clId="{A00C0262-2244-4C01-976A-F8A9983E8DCB}" dt="2024-02-25T18:42:51.317" v="32063" actId="1076"/>
        <pc:sldMkLst>
          <pc:docMk/>
          <pc:sldMk cId="2797579870" sldId="282"/>
        </pc:sldMkLst>
        <pc:spChg chg="del">
          <ac:chgData name="Myosotis _13" userId="d3757a171cf8daaf" providerId="LiveId" clId="{A00C0262-2244-4C01-976A-F8A9983E8DCB}" dt="2024-02-22T22:38:27.331" v="16806" actId="478"/>
          <ac:spMkLst>
            <pc:docMk/>
            <pc:sldMk cId="2797579870" sldId="282"/>
            <ac:spMk id="2" creationId="{021609E9-8D2C-6FA6-A070-9C7F93D260C0}"/>
          </ac:spMkLst>
        </pc:spChg>
        <pc:spChg chg="add mod">
          <ac:chgData name="Myosotis _13" userId="d3757a171cf8daaf" providerId="LiveId" clId="{A00C0262-2244-4C01-976A-F8A9983E8DCB}" dt="2024-02-25T18:42:38.490" v="32059" actId="1076"/>
          <ac:spMkLst>
            <pc:docMk/>
            <pc:sldMk cId="2797579870" sldId="282"/>
            <ac:spMk id="2" creationId="{E3679CB1-9830-F2E2-348F-8EEEE31FDC04}"/>
          </ac:spMkLst>
        </pc:spChg>
        <pc:spChg chg="del">
          <ac:chgData name="Myosotis _13" userId="d3757a171cf8daaf" providerId="LiveId" clId="{A00C0262-2244-4C01-976A-F8A9983E8DCB}" dt="2024-02-22T22:38:39.528" v="16810" actId="478"/>
          <ac:spMkLst>
            <pc:docMk/>
            <pc:sldMk cId="2797579870" sldId="282"/>
            <ac:spMk id="3" creationId="{02EB5065-549C-D805-A6AA-8EC2EF4C1033}"/>
          </ac:spMkLst>
        </pc:spChg>
        <pc:spChg chg="add mod">
          <ac:chgData name="Myosotis _13" userId="d3757a171cf8daaf" providerId="LiveId" clId="{A00C0262-2244-4C01-976A-F8A9983E8DCB}" dt="2024-02-25T18:42:44.223" v="32061" actId="1076"/>
          <ac:spMkLst>
            <pc:docMk/>
            <pc:sldMk cId="2797579870" sldId="282"/>
            <ac:spMk id="3" creationId="{C28DA756-3B28-E419-8611-74998921CEE9}"/>
          </ac:spMkLst>
        </pc:spChg>
        <pc:spChg chg="add mod">
          <ac:chgData name="Myosotis _13" userId="d3757a171cf8daaf" providerId="LiveId" clId="{A00C0262-2244-4C01-976A-F8A9983E8DCB}" dt="2024-02-25T17:44:22.640" v="31625" actId="1076"/>
          <ac:spMkLst>
            <pc:docMk/>
            <pc:sldMk cId="2797579870" sldId="282"/>
            <ac:spMk id="5" creationId="{4FC39F58-196D-8EB2-B5F2-33614202FEE0}"/>
          </ac:spMkLst>
        </pc:spChg>
        <pc:spChg chg="add del mod">
          <ac:chgData name="Myosotis _13" userId="d3757a171cf8daaf" providerId="LiveId" clId="{A00C0262-2244-4C01-976A-F8A9983E8DCB}" dt="2024-02-24T00:17:34.508" v="19153" actId="478"/>
          <ac:spMkLst>
            <pc:docMk/>
            <pc:sldMk cId="2797579870" sldId="282"/>
            <ac:spMk id="6" creationId="{E6C5AD5E-91E2-DBAD-5B7F-5964A7BAD89E}"/>
          </ac:spMkLst>
        </pc:spChg>
        <pc:spChg chg="add mod">
          <ac:chgData name="Myosotis _13" userId="d3757a171cf8daaf" providerId="LiveId" clId="{A00C0262-2244-4C01-976A-F8A9983E8DCB}" dt="2024-02-25T18:42:42.239" v="32060" actId="1076"/>
          <ac:spMkLst>
            <pc:docMk/>
            <pc:sldMk cId="2797579870" sldId="282"/>
            <ac:spMk id="8" creationId="{2B391BDA-BABB-C2EF-EAC9-1BB22C12F13C}"/>
          </ac:spMkLst>
        </pc:spChg>
        <pc:spChg chg="add mod">
          <ac:chgData name="Myosotis _13" userId="d3757a171cf8daaf" providerId="LiveId" clId="{A00C0262-2244-4C01-976A-F8A9983E8DCB}" dt="2024-02-25T18:42:28.442" v="32058" actId="1076"/>
          <ac:spMkLst>
            <pc:docMk/>
            <pc:sldMk cId="2797579870" sldId="282"/>
            <ac:spMk id="9" creationId="{8D7E725F-EE44-9F17-39F0-6050AD502592}"/>
          </ac:spMkLst>
        </pc:spChg>
        <pc:spChg chg="add mod">
          <ac:chgData name="Myosotis _13" userId="d3757a171cf8daaf" providerId="LiveId" clId="{A00C0262-2244-4C01-976A-F8A9983E8DCB}" dt="2024-02-25T18:42:51.317" v="32063" actId="1076"/>
          <ac:spMkLst>
            <pc:docMk/>
            <pc:sldMk cId="2797579870" sldId="282"/>
            <ac:spMk id="12" creationId="{30F8DBAA-26C5-53B0-97E7-41A2B19FB526}"/>
          </ac:spMkLst>
        </pc:spChg>
        <pc:graphicFrameChg chg="add mod modGraphic">
          <ac:chgData name="Myosotis _13" userId="d3757a171cf8daaf" providerId="LiveId" clId="{A00C0262-2244-4C01-976A-F8A9983E8DCB}" dt="2024-02-25T13:16:18.251" v="29376" actId="20577"/>
          <ac:graphicFrameMkLst>
            <pc:docMk/>
            <pc:sldMk cId="2797579870" sldId="282"/>
            <ac:graphicFrameMk id="4" creationId="{B9F494D0-868A-4FB4-BD06-F62801904609}"/>
          </ac:graphicFrameMkLst>
        </pc:graphicFrameChg>
        <pc:picChg chg="add del mod">
          <ac:chgData name="Myosotis _13" userId="d3757a171cf8daaf" providerId="LiveId" clId="{A00C0262-2244-4C01-976A-F8A9983E8DCB}" dt="2024-02-24T00:19:31.821" v="19206" actId="478"/>
          <ac:picMkLst>
            <pc:docMk/>
            <pc:sldMk cId="2797579870" sldId="282"/>
            <ac:picMk id="7" creationId="{0B397FC2-6D56-8DF3-02D7-6833B7BECDA0}"/>
          </ac:picMkLst>
        </pc:picChg>
        <pc:picChg chg="add mod">
          <ac:chgData name="Myosotis _13" userId="d3757a171cf8daaf" providerId="LiveId" clId="{A00C0262-2244-4C01-976A-F8A9983E8DCB}" dt="2024-02-25T18:42:46.791" v="32062" actId="1076"/>
          <ac:picMkLst>
            <pc:docMk/>
            <pc:sldMk cId="2797579870" sldId="282"/>
            <ac:picMk id="10" creationId="{19293CCB-003F-B536-648F-44DA530E3478}"/>
          </ac:picMkLst>
        </pc:picChg>
        <pc:picChg chg="add del mod">
          <ac:chgData name="Myosotis _13" userId="d3757a171cf8daaf" providerId="LiveId" clId="{A00C0262-2244-4C01-976A-F8A9983E8DCB}" dt="2024-02-24T00:17:36.240" v="19154" actId="478"/>
          <ac:picMkLst>
            <pc:docMk/>
            <pc:sldMk cId="2797579870" sldId="282"/>
            <ac:picMk id="11" creationId="{E74B721B-C62D-0A34-0522-CAC7756097E8}"/>
          </ac:picMkLst>
        </pc:picChg>
      </pc:sldChg>
      <pc:sldChg chg="addSp delSp modSp new del mod ord">
        <pc:chgData name="Myosotis _13" userId="d3757a171cf8daaf" providerId="LiveId" clId="{A00C0262-2244-4C01-976A-F8A9983E8DCB}" dt="2024-02-25T21:38:27.689" v="33461" actId="47"/>
        <pc:sldMkLst>
          <pc:docMk/>
          <pc:sldMk cId="2865851844" sldId="283"/>
        </pc:sldMkLst>
        <pc:spChg chg="del">
          <ac:chgData name="Myosotis _13" userId="d3757a171cf8daaf" providerId="LiveId" clId="{A00C0262-2244-4C01-976A-F8A9983E8DCB}" dt="2024-02-23T08:52:20.446" v="16961" actId="478"/>
          <ac:spMkLst>
            <pc:docMk/>
            <pc:sldMk cId="2865851844" sldId="283"/>
            <ac:spMk id="2" creationId="{32B6F74A-8AE7-4BB8-CDD3-E179032AE54A}"/>
          </ac:spMkLst>
        </pc:spChg>
        <pc:spChg chg="del">
          <ac:chgData name="Myosotis _13" userId="d3757a171cf8daaf" providerId="LiveId" clId="{A00C0262-2244-4C01-976A-F8A9983E8DCB}" dt="2024-02-23T08:52:23.704" v="16962" actId="478"/>
          <ac:spMkLst>
            <pc:docMk/>
            <pc:sldMk cId="2865851844" sldId="283"/>
            <ac:spMk id="3" creationId="{03D5AD7A-12A5-36F8-9631-45459FF08653}"/>
          </ac:spMkLst>
        </pc:spChg>
        <pc:spChg chg="add del mod">
          <ac:chgData name="Myosotis _13" userId="d3757a171cf8daaf" providerId="LiveId" clId="{A00C0262-2244-4C01-976A-F8A9983E8DCB}" dt="2024-02-24T00:19:44.966" v="19207" actId="478"/>
          <ac:spMkLst>
            <pc:docMk/>
            <pc:sldMk cId="2865851844" sldId="283"/>
            <ac:spMk id="4" creationId="{5643E0F3-C857-E760-5D67-0AE331B76971}"/>
          </ac:spMkLst>
        </pc:spChg>
        <pc:spChg chg="add del mod">
          <ac:chgData name="Myosotis _13" userId="d3757a171cf8daaf" providerId="LiveId" clId="{A00C0262-2244-4C01-976A-F8A9983E8DCB}" dt="2024-02-24T00:20:19.465" v="19211" actId="478"/>
          <ac:spMkLst>
            <pc:docMk/>
            <pc:sldMk cId="2865851844" sldId="283"/>
            <ac:spMk id="5" creationId="{2D702A91-1FA6-59C6-1517-6E58DA7D9854}"/>
          </ac:spMkLst>
        </pc:spChg>
        <pc:spChg chg="add del mod">
          <ac:chgData name="Myosotis _13" userId="d3757a171cf8daaf" providerId="LiveId" clId="{A00C0262-2244-4C01-976A-F8A9983E8DCB}" dt="2024-02-23T09:25:43.264" v="17059"/>
          <ac:spMkLst>
            <pc:docMk/>
            <pc:sldMk cId="2865851844" sldId="283"/>
            <ac:spMk id="6" creationId="{8C0DD49E-A41A-B77D-7159-E865933FAED9}"/>
          </ac:spMkLst>
        </pc:spChg>
        <pc:spChg chg="add del mod">
          <ac:chgData name="Myosotis _13" userId="d3757a171cf8daaf" providerId="LiveId" clId="{A00C0262-2244-4C01-976A-F8A9983E8DCB}" dt="2024-02-23T09:51:59.618" v="17117" actId="478"/>
          <ac:spMkLst>
            <pc:docMk/>
            <pc:sldMk cId="2865851844" sldId="283"/>
            <ac:spMk id="9" creationId="{CA2CF618-DFC0-63FD-04E2-CFEF81617A21}"/>
          </ac:spMkLst>
        </pc:spChg>
        <pc:spChg chg="add del mod">
          <ac:chgData name="Myosotis _13" userId="d3757a171cf8daaf" providerId="LiveId" clId="{A00C0262-2244-4C01-976A-F8A9983E8DCB}" dt="2024-02-24T00:20:19.465" v="19211" actId="478"/>
          <ac:spMkLst>
            <pc:docMk/>
            <pc:sldMk cId="2865851844" sldId="283"/>
            <ac:spMk id="12" creationId="{530EE116-27D2-3B7E-DBB5-069D065688CD}"/>
          </ac:spMkLst>
        </pc:spChg>
        <pc:spChg chg="add del mod">
          <ac:chgData name="Myosotis _13" userId="d3757a171cf8daaf" providerId="LiveId" clId="{A00C0262-2244-4C01-976A-F8A9983E8DCB}" dt="2024-02-23T09:58:33.275" v="17286" actId="478"/>
          <ac:spMkLst>
            <pc:docMk/>
            <pc:sldMk cId="2865851844" sldId="283"/>
            <ac:spMk id="13" creationId="{A3210617-71FB-E396-87E3-BF5C880BF3C7}"/>
          </ac:spMkLst>
        </pc:spChg>
        <pc:spChg chg="add del mod">
          <ac:chgData name="Myosotis _13" userId="d3757a171cf8daaf" providerId="LiveId" clId="{A00C0262-2244-4C01-976A-F8A9983E8DCB}" dt="2024-02-24T00:19:54.028" v="19209" actId="478"/>
          <ac:spMkLst>
            <pc:docMk/>
            <pc:sldMk cId="2865851844" sldId="283"/>
            <ac:spMk id="14" creationId="{90649E2D-E0DA-CDF2-E147-A4B163465D92}"/>
          </ac:spMkLst>
        </pc:spChg>
        <pc:spChg chg="add del mod">
          <ac:chgData name="Myosotis _13" userId="d3757a171cf8daaf" providerId="LiveId" clId="{A00C0262-2244-4C01-976A-F8A9983E8DCB}" dt="2024-02-24T00:19:54.028" v="19209" actId="478"/>
          <ac:spMkLst>
            <pc:docMk/>
            <pc:sldMk cId="2865851844" sldId="283"/>
            <ac:spMk id="15" creationId="{32B38711-D896-CAF4-0122-BCA15AD9763F}"/>
          </ac:spMkLst>
        </pc:spChg>
        <pc:spChg chg="add del mod">
          <ac:chgData name="Myosotis _13" userId="d3757a171cf8daaf" providerId="LiveId" clId="{A00C0262-2244-4C01-976A-F8A9983E8DCB}" dt="2024-02-25T13:30:17.277" v="29734" actId="478"/>
          <ac:spMkLst>
            <pc:docMk/>
            <pc:sldMk cId="2865851844" sldId="283"/>
            <ac:spMk id="26" creationId="{93728D50-19A7-73BC-336D-B0FD8BB97B65}"/>
          </ac:spMkLst>
        </pc:spChg>
        <pc:spChg chg="add del mod">
          <ac:chgData name="Myosotis _13" userId="d3757a171cf8daaf" providerId="LiveId" clId="{A00C0262-2244-4C01-976A-F8A9983E8DCB}" dt="2024-02-24T00:19:48.489" v="19208" actId="478"/>
          <ac:spMkLst>
            <pc:docMk/>
            <pc:sldMk cId="2865851844" sldId="283"/>
            <ac:spMk id="27" creationId="{D17956B6-8B93-8729-1D5D-E132FC5B5832}"/>
          </ac:spMkLst>
        </pc:spChg>
        <pc:picChg chg="add del mod">
          <ac:chgData name="Myosotis _13" userId="d3757a171cf8daaf" providerId="LiveId" clId="{A00C0262-2244-4C01-976A-F8A9983E8DCB}" dt="2024-02-24T00:20:23.472" v="19213" actId="478"/>
          <ac:picMkLst>
            <pc:docMk/>
            <pc:sldMk cId="2865851844" sldId="283"/>
            <ac:picMk id="8" creationId="{F43624BC-A924-C4D4-D6AA-26A11E60BE6A}"/>
          </ac:picMkLst>
        </pc:picChg>
        <pc:picChg chg="add del mod">
          <ac:chgData name="Myosotis _13" userId="d3757a171cf8daaf" providerId="LiveId" clId="{A00C0262-2244-4C01-976A-F8A9983E8DCB}" dt="2024-02-24T00:20:21.711" v="19212" actId="478"/>
          <ac:picMkLst>
            <pc:docMk/>
            <pc:sldMk cId="2865851844" sldId="283"/>
            <ac:picMk id="11" creationId="{76A1E71A-F955-7969-A51E-C3489A267591}"/>
          </ac:picMkLst>
        </pc:picChg>
        <pc:picChg chg="add del mod">
          <ac:chgData name="Myosotis _13" userId="d3757a171cf8daaf" providerId="LiveId" clId="{A00C0262-2244-4C01-976A-F8A9983E8DCB}" dt="2024-02-24T00:20:11.811" v="19210" actId="478"/>
          <ac:picMkLst>
            <pc:docMk/>
            <pc:sldMk cId="2865851844" sldId="283"/>
            <ac:picMk id="17" creationId="{509DBCE7-7844-DE69-571F-037D65DB2E97}"/>
          </ac:picMkLst>
        </pc:picChg>
        <pc:picChg chg="add del mod">
          <ac:chgData name="Myosotis _13" userId="d3757a171cf8daaf" providerId="LiveId" clId="{A00C0262-2244-4C01-976A-F8A9983E8DCB}" dt="2024-02-24T00:20:11.811" v="19210" actId="478"/>
          <ac:picMkLst>
            <pc:docMk/>
            <pc:sldMk cId="2865851844" sldId="283"/>
            <ac:picMk id="19" creationId="{AB89D3EA-68FE-491C-C3E7-1E834074EDEB}"/>
          </ac:picMkLst>
        </pc:picChg>
        <pc:picChg chg="add del mod">
          <ac:chgData name="Myosotis _13" userId="d3757a171cf8daaf" providerId="LiveId" clId="{A00C0262-2244-4C01-976A-F8A9983E8DCB}" dt="2024-02-24T00:20:11.811" v="19210" actId="478"/>
          <ac:picMkLst>
            <pc:docMk/>
            <pc:sldMk cId="2865851844" sldId="283"/>
            <ac:picMk id="21" creationId="{AA4F7811-319A-2108-08E3-328A6F2F3464}"/>
          </ac:picMkLst>
        </pc:picChg>
        <pc:picChg chg="add del mod">
          <ac:chgData name="Myosotis _13" userId="d3757a171cf8daaf" providerId="LiveId" clId="{A00C0262-2244-4C01-976A-F8A9983E8DCB}" dt="2024-02-24T00:20:11.811" v="19210" actId="478"/>
          <ac:picMkLst>
            <pc:docMk/>
            <pc:sldMk cId="2865851844" sldId="283"/>
            <ac:picMk id="23" creationId="{EE20323A-EFA1-04D6-DE83-ADFB38CA0235}"/>
          </ac:picMkLst>
        </pc:picChg>
        <pc:picChg chg="add del mod">
          <ac:chgData name="Myosotis _13" userId="d3757a171cf8daaf" providerId="LiveId" clId="{A00C0262-2244-4C01-976A-F8A9983E8DCB}" dt="2024-02-24T00:20:11.811" v="19210" actId="478"/>
          <ac:picMkLst>
            <pc:docMk/>
            <pc:sldMk cId="2865851844" sldId="283"/>
            <ac:picMk id="25" creationId="{F894A200-A624-0586-8692-4E97F529F761}"/>
          </ac:picMkLst>
        </pc:picChg>
      </pc:sldChg>
      <pc:sldChg chg="addSp delSp modSp new del mod">
        <pc:chgData name="Myosotis _13" userId="d3757a171cf8daaf" providerId="LiveId" clId="{A00C0262-2244-4C01-976A-F8A9983E8DCB}" dt="2024-02-23T08:50:21.986" v="16924" actId="47"/>
        <pc:sldMkLst>
          <pc:docMk/>
          <pc:sldMk cId="3986235845" sldId="283"/>
        </pc:sldMkLst>
        <pc:spChg chg="del">
          <ac:chgData name="Myosotis _13" userId="d3757a171cf8daaf" providerId="LiveId" clId="{A00C0262-2244-4C01-976A-F8A9983E8DCB}" dt="2024-02-23T08:49:53.460" v="16920" actId="478"/>
          <ac:spMkLst>
            <pc:docMk/>
            <pc:sldMk cId="3986235845" sldId="283"/>
            <ac:spMk id="2" creationId="{2B2ADB5C-9084-FF9F-43FF-D3DFA70F847F}"/>
          </ac:spMkLst>
        </pc:spChg>
        <pc:spChg chg="del">
          <ac:chgData name="Myosotis _13" userId="d3757a171cf8daaf" providerId="LiveId" clId="{A00C0262-2244-4C01-976A-F8A9983E8DCB}" dt="2024-02-23T08:49:57.308" v="16921" actId="478"/>
          <ac:spMkLst>
            <pc:docMk/>
            <pc:sldMk cId="3986235845" sldId="283"/>
            <ac:spMk id="3" creationId="{04C64405-74A8-CBCC-E651-E98BC3AA0A85}"/>
          </ac:spMkLst>
        </pc:spChg>
        <pc:graphicFrameChg chg="add mod">
          <ac:chgData name="Myosotis _13" userId="d3757a171cf8daaf" providerId="LiveId" clId="{A00C0262-2244-4C01-976A-F8A9983E8DCB}" dt="2024-02-23T08:50:21.926" v="16923"/>
          <ac:graphicFrameMkLst>
            <pc:docMk/>
            <pc:sldMk cId="3986235845" sldId="283"/>
            <ac:graphicFrameMk id="4" creationId="{84F41999-433C-CFFE-D1E8-3D33FA13C461}"/>
          </ac:graphicFrameMkLst>
        </pc:graphicFrameChg>
        <pc:graphicFrameChg chg="mod">
          <ac:chgData name="Myosotis _13" userId="d3757a171cf8daaf" providerId="LiveId" clId="{A00C0262-2244-4C01-976A-F8A9983E8DCB}" dt="2024-02-23T08:50:21.926" v="16923"/>
          <ac:graphicFrameMkLst>
            <pc:docMk/>
            <pc:sldMk cId="3986235845" sldId="283"/>
            <ac:graphicFrameMk id="5" creationId="{AD8EBE57-0770-EC99-CBA6-E06AFD3E6E37}"/>
          </ac:graphicFrameMkLst>
        </pc:graphicFrameChg>
        <pc:graphicFrameChg chg="add mod">
          <ac:chgData name="Myosotis _13" userId="d3757a171cf8daaf" providerId="LiveId" clId="{A00C0262-2244-4C01-976A-F8A9983E8DCB}" dt="2024-02-23T08:50:21.926" v="16923"/>
          <ac:graphicFrameMkLst>
            <pc:docMk/>
            <pc:sldMk cId="3986235845" sldId="283"/>
            <ac:graphicFrameMk id="6" creationId="{7F8762FB-5E20-BED1-22A9-4EBA09A227A1}"/>
          </ac:graphicFrameMkLst>
        </pc:graphicFrameChg>
        <pc:graphicFrameChg chg="add mod">
          <ac:chgData name="Myosotis _13" userId="d3757a171cf8daaf" providerId="LiveId" clId="{A00C0262-2244-4C01-976A-F8A9983E8DCB}" dt="2024-02-23T08:50:21.926" v="16923"/>
          <ac:graphicFrameMkLst>
            <pc:docMk/>
            <pc:sldMk cId="3986235845" sldId="283"/>
            <ac:graphicFrameMk id="7" creationId="{5281CB24-F3F3-B133-B28E-EBF1EF4CD46B}"/>
          </ac:graphicFrameMkLst>
        </pc:graphicFrameChg>
        <pc:graphicFrameChg chg="add mod">
          <ac:chgData name="Myosotis _13" userId="d3757a171cf8daaf" providerId="LiveId" clId="{A00C0262-2244-4C01-976A-F8A9983E8DCB}" dt="2024-02-23T08:50:21.926" v="16923"/>
          <ac:graphicFrameMkLst>
            <pc:docMk/>
            <pc:sldMk cId="3986235845" sldId="283"/>
            <ac:graphicFrameMk id="8" creationId="{56830B8C-DCE1-2884-29FF-BC149D2501E7}"/>
          </ac:graphicFrameMkLst>
        </pc:graphicFrameChg>
        <pc:graphicFrameChg chg="add mod">
          <ac:chgData name="Myosotis _13" userId="d3757a171cf8daaf" providerId="LiveId" clId="{A00C0262-2244-4C01-976A-F8A9983E8DCB}" dt="2024-02-23T08:50:21.926" v="16923"/>
          <ac:graphicFrameMkLst>
            <pc:docMk/>
            <pc:sldMk cId="3986235845" sldId="283"/>
            <ac:graphicFrameMk id="9" creationId="{92177695-E079-90D0-992E-BCC53F12271B}"/>
          </ac:graphicFrameMkLst>
        </pc:graphicFrameChg>
      </pc:sldChg>
      <pc:sldChg chg="addSp delSp modSp new mod ord setBg setClrOvrMap">
        <pc:chgData name="Myosotis _13" userId="d3757a171cf8daaf" providerId="LiveId" clId="{A00C0262-2244-4C01-976A-F8A9983E8DCB}" dt="2024-02-25T19:15:11.060" v="32406" actId="20577"/>
        <pc:sldMkLst>
          <pc:docMk/>
          <pc:sldMk cId="3144197185" sldId="284"/>
        </pc:sldMkLst>
        <pc:spChg chg="mod">
          <ac:chgData name="Myosotis _13" userId="d3757a171cf8daaf" providerId="LiveId" clId="{A00C0262-2244-4C01-976A-F8A9983E8DCB}" dt="2024-02-25T19:15:11.060" v="32406" actId="20577"/>
          <ac:spMkLst>
            <pc:docMk/>
            <pc:sldMk cId="3144197185" sldId="284"/>
            <ac:spMk id="2" creationId="{50821663-DBFB-D06F-D1C7-50752DA29FD4}"/>
          </ac:spMkLst>
        </pc:spChg>
        <pc:spChg chg="del mod">
          <ac:chgData name="Myosotis _13" userId="d3757a171cf8daaf" providerId="LiveId" clId="{A00C0262-2244-4C01-976A-F8A9983E8DCB}" dt="2024-02-25T12:56:45.557" v="29034" actId="478"/>
          <ac:spMkLst>
            <pc:docMk/>
            <pc:sldMk cId="3144197185" sldId="284"/>
            <ac:spMk id="3" creationId="{F6924B69-D290-2B80-07A9-219FAEEB175F}"/>
          </ac:spMkLst>
        </pc:spChg>
        <pc:spChg chg="add del mod">
          <ac:chgData name="Myosotis _13" userId="d3757a171cf8daaf" providerId="LiveId" clId="{A00C0262-2244-4C01-976A-F8A9983E8DCB}" dt="2024-02-25T12:56:47.635" v="29035" actId="478"/>
          <ac:spMkLst>
            <pc:docMk/>
            <pc:sldMk cId="3144197185" sldId="284"/>
            <ac:spMk id="5" creationId="{753B3434-F383-E5B7-9292-5441AF1CEA3D}"/>
          </ac:spMkLst>
        </pc:spChg>
        <pc:spChg chg="add">
          <ac:chgData name="Myosotis _13" userId="d3757a171cf8daaf" providerId="LiveId" clId="{A00C0262-2244-4C01-976A-F8A9983E8DCB}" dt="2024-02-25T12:57:52.501" v="29036" actId="26606"/>
          <ac:spMkLst>
            <pc:docMk/>
            <pc:sldMk cId="3144197185" sldId="284"/>
            <ac:spMk id="9" creationId="{EC7FF834-B204-4967-8D47-8BB36EAF0EF5}"/>
          </ac:spMkLst>
        </pc:spChg>
        <pc:spChg chg="add">
          <ac:chgData name="Myosotis _13" userId="d3757a171cf8daaf" providerId="LiveId" clId="{A00C0262-2244-4C01-976A-F8A9983E8DCB}" dt="2024-02-25T12:57:52.501" v="29036" actId="26606"/>
          <ac:spMkLst>
            <pc:docMk/>
            <pc:sldMk cId="3144197185" sldId="284"/>
            <ac:spMk id="11" creationId="{F780A22D-61EA-43E3-BD94-3E39CF902160}"/>
          </ac:spMkLst>
        </pc:spChg>
        <pc:picChg chg="add">
          <ac:chgData name="Myosotis _13" userId="d3757a171cf8daaf" providerId="LiveId" clId="{A00C0262-2244-4C01-976A-F8A9983E8DCB}" dt="2024-02-25T12:57:52.501" v="29036" actId="26606"/>
          <ac:picMkLst>
            <pc:docMk/>
            <pc:sldMk cId="3144197185" sldId="284"/>
            <ac:picMk id="6" creationId="{754B16A0-E5EC-BA1B-42B0-445A74A63420}"/>
          </ac:picMkLst>
        </pc:picChg>
      </pc:sldChg>
      <pc:sldChg chg="addSp delSp modSp new del mod setBg setClrOvrMap">
        <pc:chgData name="Myosotis _13" userId="d3757a171cf8daaf" providerId="LiveId" clId="{A00C0262-2244-4C01-976A-F8A9983E8DCB}" dt="2024-02-25T23:38:55.236" v="33997" actId="47"/>
        <pc:sldMkLst>
          <pc:docMk/>
          <pc:sldMk cId="2862479107" sldId="285"/>
        </pc:sldMkLst>
        <pc:spChg chg="del mod">
          <ac:chgData name="Myosotis _13" userId="d3757a171cf8daaf" providerId="LiveId" clId="{A00C0262-2244-4C01-976A-F8A9983E8DCB}" dt="2024-02-24T00:51:49.961" v="19226" actId="478"/>
          <ac:spMkLst>
            <pc:docMk/>
            <pc:sldMk cId="2862479107" sldId="285"/>
            <ac:spMk id="2" creationId="{2643F96E-B38F-6D95-A5ED-29F27927C9A9}"/>
          </ac:spMkLst>
        </pc:spChg>
        <pc:spChg chg="del mod">
          <ac:chgData name="Myosotis _13" userId="d3757a171cf8daaf" providerId="LiveId" clId="{A00C0262-2244-4C01-976A-F8A9983E8DCB}" dt="2024-02-24T00:51:58.139" v="19228" actId="478"/>
          <ac:spMkLst>
            <pc:docMk/>
            <pc:sldMk cId="2862479107" sldId="285"/>
            <ac:spMk id="3" creationId="{49F69E09-FA64-A57E-0252-A6FD4A4461CC}"/>
          </ac:spMkLst>
        </pc:spChg>
        <pc:spChg chg="add del">
          <ac:chgData name="Myosotis _13" userId="d3757a171cf8daaf" providerId="LiveId" clId="{A00C0262-2244-4C01-976A-F8A9983E8DCB}" dt="2024-02-24T00:51:55.206" v="19227" actId="26606"/>
          <ac:spMkLst>
            <pc:docMk/>
            <pc:sldMk cId="2862479107" sldId="285"/>
            <ac:spMk id="10" creationId="{466A9AE5-69DF-4153-B35A-94BDEF32EB06}"/>
          </ac:spMkLst>
        </pc:spChg>
        <pc:spChg chg="add mod">
          <ac:chgData name="Myosotis _13" userId="d3757a171cf8daaf" providerId="LiveId" clId="{A00C0262-2244-4C01-976A-F8A9983E8DCB}" dt="2024-02-25T00:22:07.256" v="26075" actId="14100"/>
          <ac:spMkLst>
            <pc:docMk/>
            <pc:sldMk cId="2862479107" sldId="285"/>
            <ac:spMk id="11" creationId="{85F87C94-7259-973B-8132-D70A62DB6454}"/>
          </ac:spMkLst>
        </pc:spChg>
        <pc:spChg chg="add del">
          <ac:chgData name="Myosotis _13" userId="d3757a171cf8daaf" providerId="LiveId" clId="{A00C0262-2244-4C01-976A-F8A9983E8DCB}" dt="2024-02-24T00:51:55.206" v="19227" actId="26606"/>
          <ac:spMkLst>
            <pc:docMk/>
            <pc:sldMk cId="2862479107" sldId="285"/>
            <ac:spMk id="12" creationId="{159B5318-27A8-4E50-80D9-B92D4F28EA61}"/>
          </ac:spMkLst>
        </pc:spChg>
        <pc:spChg chg="add mod">
          <ac:chgData name="Myosotis _13" userId="d3757a171cf8daaf" providerId="LiveId" clId="{A00C0262-2244-4C01-976A-F8A9983E8DCB}" dt="2024-02-24T01:31:27.544" v="19300" actId="14100"/>
          <ac:spMkLst>
            <pc:docMk/>
            <pc:sldMk cId="2862479107" sldId="285"/>
            <ac:spMk id="13" creationId="{93B66CC5-6A74-4412-CFA2-760FE103AD0B}"/>
          </ac:spMkLst>
        </pc:spChg>
        <pc:spChg chg="add del">
          <ac:chgData name="Myosotis _13" userId="d3757a171cf8daaf" providerId="LiveId" clId="{A00C0262-2244-4C01-976A-F8A9983E8DCB}" dt="2024-02-24T01:26:13.677" v="19245" actId="26606"/>
          <ac:spMkLst>
            <pc:docMk/>
            <pc:sldMk cId="2862479107" sldId="285"/>
            <ac:spMk id="17" creationId="{684FCD5C-7443-4EBD-B37B-EAB86BF09065}"/>
          </ac:spMkLst>
        </pc:spChg>
        <pc:spChg chg="add del">
          <ac:chgData name="Myosotis _13" userId="d3757a171cf8daaf" providerId="LiveId" clId="{A00C0262-2244-4C01-976A-F8A9983E8DCB}" dt="2024-02-24T01:26:13.677" v="19245" actId="26606"/>
          <ac:spMkLst>
            <pc:docMk/>
            <pc:sldMk cId="2862479107" sldId="285"/>
            <ac:spMk id="19" creationId="{010E9B40-C467-4CDE-8CC1-38533731DD02}"/>
          </ac:spMkLst>
        </pc:spChg>
        <pc:spChg chg="add">
          <ac:chgData name="Myosotis _13" userId="d3757a171cf8daaf" providerId="LiveId" clId="{A00C0262-2244-4C01-976A-F8A9983E8DCB}" dt="2024-02-24T01:26:13.677" v="19245" actId="26606"/>
          <ac:spMkLst>
            <pc:docMk/>
            <pc:sldMk cId="2862479107" sldId="285"/>
            <ac:spMk id="24" creationId="{466A9AE5-69DF-4153-B35A-94BDEF32EB06}"/>
          </ac:spMkLst>
        </pc:spChg>
        <pc:spChg chg="add">
          <ac:chgData name="Myosotis _13" userId="d3757a171cf8daaf" providerId="LiveId" clId="{A00C0262-2244-4C01-976A-F8A9983E8DCB}" dt="2024-02-24T01:26:13.677" v="19245" actId="26606"/>
          <ac:spMkLst>
            <pc:docMk/>
            <pc:sldMk cId="2862479107" sldId="285"/>
            <ac:spMk id="26" creationId="{159B5318-27A8-4E50-80D9-B92D4F28EA61}"/>
          </ac:spMkLst>
        </pc:spChg>
        <pc:picChg chg="add del mod ord">
          <ac:chgData name="Myosotis _13" userId="d3757a171cf8daaf" providerId="LiveId" clId="{A00C0262-2244-4C01-976A-F8A9983E8DCB}" dt="2024-02-24T01:26:00.430" v="19240" actId="478"/>
          <ac:picMkLst>
            <pc:docMk/>
            <pc:sldMk cId="2862479107" sldId="285"/>
            <ac:picMk id="5" creationId="{BEA5BC7D-576C-F0DA-6AF9-EE1F45A06C22}"/>
          </ac:picMkLst>
        </pc:picChg>
        <pc:picChg chg="add del mod">
          <ac:chgData name="Myosotis _13" userId="d3757a171cf8daaf" providerId="LiveId" clId="{A00C0262-2244-4C01-976A-F8A9983E8DCB}" dt="2024-02-24T01:26:02.254" v="19241" actId="478"/>
          <ac:picMkLst>
            <pc:docMk/>
            <pc:sldMk cId="2862479107" sldId="285"/>
            <ac:picMk id="7" creationId="{F882D9C6-C343-6428-4F97-DCD817469E74}"/>
          </ac:picMkLst>
        </pc:picChg>
        <pc:picChg chg="add mod">
          <ac:chgData name="Myosotis _13" userId="d3757a171cf8daaf" providerId="LiveId" clId="{A00C0262-2244-4C01-976A-F8A9983E8DCB}" dt="2024-02-25T00:21:58.606" v="26072" actId="1076"/>
          <ac:picMkLst>
            <pc:docMk/>
            <pc:sldMk cId="2862479107" sldId="285"/>
            <ac:picMk id="9" creationId="{E0D6DD00-D6CD-A4C6-9D70-DBCAE3AD03DA}"/>
          </ac:picMkLst>
        </pc:picChg>
      </pc:sldChg>
      <pc:sldChg chg="delSp new del mod">
        <pc:chgData name="Myosotis _13" userId="d3757a171cf8daaf" providerId="LiveId" clId="{A00C0262-2244-4C01-976A-F8A9983E8DCB}" dt="2024-02-24T09:51:06.542" v="19430" actId="47"/>
        <pc:sldMkLst>
          <pc:docMk/>
          <pc:sldMk cId="1476260685" sldId="286"/>
        </pc:sldMkLst>
        <pc:spChg chg="del">
          <ac:chgData name="Myosotis _13" userId="d3757a171cf8daaf" providerId="LiveId" clId="{A00C0262-2244-4C01-976A-F8A9983E8DCB}" dt="2024-02-24T02:03:39.949" v="19426" actId="478"/>
          <ac:spMkLst>
            <pc:docMk/>
            <pc:sldMk cId="1476260685" sldId="286"/>
            <ac:spMk id="2" creationId="{6DABDF6F-DF8B-16C2-DE99-577C58120170}"/>
          </ac:spMkLst>
        </pc:spChg>
        <pc:spChg chg="del">
          <ac:chgData name="Myosotis _13" userId="d3757a171cf8daaf" providerId="LiveId" clId="{A00C0262-2244-4C01-976A-F8A9983E8DCB}" dt="2024-02-24T02:03:42.730" v="19427" actId="478"/>
          <ac:spMkLst>
            <pc:docMk/>
            <pc:sldMk cId="1476260685" sldId="286"/>
            <ac:spMk id="3" creationId="{5879E4F0-EF2F-6A3B-54D8-7B13903276A1}"/>
          </ac:spMkLst>
        </pc:spChg>
      </pc:sldChg>
      <pc:sldChg chg="addSp delSp modSp new mod ord setBg addAnim delAnim setClrOvrMap chgLayout">
        <pc:chgData name="Myosotis _13" userId="d3757a171cf8daaf" providerId="LiveId" clId="{A00C0262-2244-4C01-976A-F8A9983E8DCB}" dt="2024-02-25T19:12:01.553" v="32392"/>
        <pc:sldMkLst>
          <pc:docMk/>
          <pc:sldMk cId="3649383323" sldId="286"/>
        </pc:sldMkLst>
        <pc:spChg chg="del">
          <ac:chgData name="Myosotis _13" userId="d3757a171cf8daaf" providerId="LiveId" clId="{A00C0262-2244-4C01-976A-F8A9983E8DCB}" dt="2024-02-24T10:02:07.321" v="19459" actId="478"/>
          <ac:spMkLst>
            <pc:docMk/>
            <pc:sldMk cId="3649383323" sldId="286"/>
            <ac:spMk id="2" creationId="{D4DB5951-6D5E-9940-6252-42100F8A3E59}"/>
          </ac:spMkLst>
        </pc:spChg>
        <pc:spChg chg="del mod ord">
          <ac:chgData name="Myosotis _13" userId="d3757a171cf8daaf" providerId="LiveId" clId="{A00C0262-2244-4C01-976A-F8A9983E8DCB}" dt="2024-02-24T14:54:37.579" v="20356" actId="478"/>
          <ac:spMkLst>
            <pc:docMk/>
            <pc:sldMk cId="3649383323" sldId="286"/>
            <ac:spMk id="3" creationId="{CD390DE7-B2EF-2DA9-EA15-689E3F5D4AAD}"/>
          </ac:spMkLst>
        </pc:spChg>
        <pc:spChg chg="add del mod">
          <ac:chgData name="Myosotis _13" userId="d3757a171cf8daaf" providerId="LiveId" clId="{A00C0262-2244-4C01-976A-F8A9983E8DCB}" dt="2024-02-24T10:17:47.005" v="19785" actId="478"/>
          <ac:spMkLst>
            <pc:docMk/>
            <pc:sldMk cId="3649383323" sldId="286"/>
            <ac:spMk id="4" creationId="{414B0AB7-E946-F97E-F092-D1A926057B5E}"/>
          </ac:spMkLst>
        </pc:spChg>
        <pc:spChg chg="add mod ord">
          <ac:chgData name="Myosotis _13" userId="d3757a171cf8daaf" providerId="LiveId" clId="{A00C0262-2244-4C01-976A-F8A9983E8DCB}" dt="2024-02-25T19:12:01.553" v="32391" actId="26606"/>
          <ac:spMkLst>
            <pc:docMk/>
            <pc:sldMk cId="3649383323" sldId="286"/>
            <ac:spMk id="5" creationId="{F64518D2-A8B4-885B-9758-A024207B9EFE}"/>
          </ac:spMkLst>
        </pc:spChg>
        <pc:spChg chg="add del mod ord">
          <ac:chgData name="Myosotis _13" userId="d3757a171cf8daaf" providerId="LiveId" clId="{A00C0262-2244-4C01-976A-F8A9983E8DCB}" dt="2024-02-24T14:54:10.775" v="20355" actId="478"/>
          <ac:spMkLst>
            <pc:docMk/>
            <pc:sldMk cId="3649383323" sldId="286"/>
            <ac:spMk id="6" creationId="{B5F81C49-9A1D-F79A-7420-856BCFD86F45}"/>
          </ac:spMkLst>
        </pc:spChg>
        <pc:spChg chg="add del mod">
          <ac:chgData name="Myosotis _13" userId="d3757a171cf8daaf" providerId="LiveId" clId="{A00C0262-2244-4C01-976A-F8A9983E8DCB}" dt="2024-02-24T22:55:24.960" v="23777" actId="478"/>
          <ac:spMkLst>
            <pc:docMk/>
            <pc:sldMk cId="3649383323" sldId="286"/>
            <ac:spMk id="7" creationId="{38833450-DB53-571A-CADC-BD99ACC7864E}"/>
          </ac:spMkLst>
        </pc:spChg>
        <pc:picChg chg="add del">
          <ac:chgData name="Myosotis _13" userId="d3757a171cf8daaf" providerId="LiveId" clId="{A00C0262-2244-4C01-976A-F8A9983E8DCB}" dt="2024-02-24T14:53:01.920" v="20303" actId="26606"/>
          <ac:picMkLst>
            <pc:docMk/>
            <pc:sldMk cId="3649383323" sldId="286"/>
            <ac:picMk id="8" creationId="{7A471F5F-BA45-7384-B6A8-06382CDC825B}"/>
          </ac:picMkLst>
        </pc:picChg>
        <pc:picChg chg="add del">
          <ac:chgData name="Myosotis _13" userId="d3757a171cf8daaf" providerId="LiveId" clId="{A00C0262-2244-4C01-976A-F8A9983E8DCB}" dt="2024-02-24T14:54:02.912" v="20353" actId="26606"/>
          <ac:picMkLst>
            <pc:docMk/>
            <pc:sldMk cId="3649383323" sldId="286"/>
            <ac:picMk id="9" creationId="{27332864-6CAF-B231-EE01-232656869A4E}"/>
          </ac:picMkLst>
        </pc:picChg>
        <pc:picChg chg="add del">
          <ac:chgData name="Myosotis _13" userId="d3757a171cf8daaf" providerId="LiveId" clId="{A00C0262-2244-4C01-976A-F8A9983E8DCB}" dt="2024-02-24T14:53:08.647" v="20305" actId="26606"/>
          <ac:picMkLst>
            <pc:docMk/>
            <pc:sldMk cId="3649383323" sldId="286"/>
            <ac:picMk id="10" creationId="{9B6B67C2-05A4-2292-8EE8-5D746E360556}"/>
          </ac:picMkLst>
        </pc:picChg>
        <pc:picChg chg="add mod">
          <ac:chgData name="Myosotis _13" userId="d3757a171cf8daaf" providerId="LiveId" clId="{A00C0262-2244-4C01-976A-F8A9983E8DCB}" dt="2024-02-25T19:12:01.551" v="32390" actId="26606"/>
          <ac:picMkLst>
            <pc:docMk/>
            <pc:sldMk cId="3649383323" sldId="286"/>
            <ac:picMk id="11" creationId="{47A8525C-883C-B508-2F0F-29A04ECE13F7}"/>
          </ac:picMkLst>
        </pc:picChg>
        <pc:picChg chg="add del">
          <ac:chgData name="Myosotis _13" userId="d3757a171cf8daaf" providerId="LiveId" clId="{A00C0262-2244-4C01-976A-F8A9983E8DCB}" dt="2024-02-24T14:53:25.313" v="20307" actId="26606"/>
          <ac:picMkLst>
            <pc:docMk/>
            <pc:sldMk cId="3649383323" sldId="286"/>
            <ac:picMk id="12" creationId="{7A471F5F-BA45-7384-B6A8-06382CDC825B}"/>
          </ac:picMkLst>
        </pc:picChg>
        <pc:picChg chg="add del">
          <ac:chgData name="Myosotis _13" userId="d3757a171cf8daaf" providerId="LiveId" clId="{A00C0262-2244-4C01-976A-F8A9983E8DCB}" dt="2024-02-24T14:53:49.661" v="20351" actId="478"/>
          <ac:picMkLst>
            <pc:docMk/>
            <pc:sldMk cId="3649383323" sldId="286"/>
            <ac:picMk id="14" creationId="{ECF5D741-5503-33FC-2489-C9C3E851B02E}"/>
          </ac:picMkLst>
        </pc:picChg>
      </pc:sldChg>
      <pc:sldChg chg="addSp delSp modSp new mod setBg">
        <pc:chgData name="Myosotis _13" userId="d3757a171cf8daaf" providerId="LiveId" clId="{A00C0262-2244-4C01-976A-F8A9983E8DCB}" dt="2024-02-25T23:39:46.978" v="34026" actId="11"/>
        <pc:sldMkLst>
          <pc:docMk/>
          <pc:sldMk cId="2623850469" sldId="287"/>
        </pc:sldMkLst>
        <pc:spChg chg="del">
          <ac:chgData name="Myosotis _13" userId="d3757a171cf8daaf" providerId="LiveId" clId="{A00C0262-2244-4C01-976A-F8A9983E8DCB}" dt="2024-02-24T21:10:14.433" v="20847" actId="478"/>
          <ac:spMkLst>
            <pc:docMk/>
            <pc:sldMk cId="2623850469" sldId="287"/>
            <ac:spMk id="2" creationId="{E1D2FBD6-C695-97FE-5F65-60F79903F22D}"/>
          </ac:spMkLst>
        </pc:spChg>
        <pc:spChg chg="del">
          <ac:chgData name="Myosotis _13" userId="d3757a171cf8daaf" providerId="LiveId" clId="{A00C0262-2244-4C01-976A-F8A9983E8DCB}" dt="2024-02-24T21:10:17.975" v="20848" actId="478"/>
          <ac:spMkLst>
            <pc:docMk/>
            <pc:sldMk cId="2623850469" sldId="287"/>
            <ac:spMk id="3" creationId="{ADA241EF-0611-AA3C-005A-984D81DF9ABF}"/>
          </ac:spMkLst>
        </pc:spChg>
        <pc:spChg chg="add mod">
          <ac:chgData name="Myosotis _13" userId="d3757a171cf8daaf" providerId="LiveId" clId="{A00C0262-2244-4C01-976A-F8A9983E8DCB}" dt="2024-02-25T23:16:26.073" v="33782" actId="1076"/>
          <ac:spMkLst>
            <pc:docMk/>
            <pc:sldMk cId="2623850469" sldId="287"/>
            <ac:spMk id="4" creationId="{F1DDE6CA-74E6-BDBD-52B0-894412BBBB23}"/>
          </ac:spMkLst>
        </pc:spChg>
        <pc:spChg chg="add del mod">
          <ac:chgData name="Myosotis _13" userId="d3757a171cf8daaf" providerId="LiveId" clId="{A00C0262-2244-4C01-976A-F8A9983E8DCB}" dt="2024-02-25T23:39:46.978" v="34026" actId="11"/>
          <ac:spMkLst>
            <pc:docMk/>
            <pc:sldMk cId="2623850469" sldId="287"/>
            <ac:spMk id="5" creationId="{53AEB4E0-DE54-A4BA-3A68-DA1725E0D335}"/>
          </ac:spMkLst>
        </pc:spChg>
        <pc:spChg chg="add mod ord">
          <ac:chgData name="Myosotis _13" userId="d3757a171cf8daaf" providerId="LiveId" clId="{A00C0262-2244-4C01-976A-F8A9983E8DCB}" dt="2024-02-25T23:16:22.048" v="33781" actId="1076"/>
          <ac:spMkLst>
            <pc:docMk/>
            <pc:sldMk cId="2623850469" sldId="287"/>
            <ac:spMk id="6" creationId="{DE1B8519-1F5B-1CED-F751-498468F44835}"/>
          </ac:spMkLst>
        </pc:spChg>
        <pc:spChg chg="add del">
          <ac:chgData name="Myosotis _13" userId="d3757a171cf8daaf" providerId="LiveId" clId="{A00C0262-2244-4C01-976A-F8A9983E8DCB}" dt="2024-02-24T23:02:22.161" v="23851" actId="26606"/>
          <ac:spMkLst>
            <pc:docMk/>
            <pc:sldMk cId="2623850469" sldId="287"/>
            <ac:spMk id="10" creationId="{2AEFFFF2-9EB4-4B6C-B9F8-2BA3EF89A21C}"/>
          </ac:spMkLst>
        </pc:spChg>
        <pc:spChg chg="add del">
          <ac:chgData name="Myosotis _13" userId="d3757a171cf8daaf" providerId="LiveId" clId="{A00C0262-2244-4C01-976A-F8A9983E8DCB}" dt="2024-02-24T23:02:22.161" v="23851" actId="26606"/>
          <ac:spMkLst>
            <pc:docMk/>
            <pc:sldMk cId="2623850469" sldId="287"/>
            <ac:spMk id="12" creationId="{0D65299F-028F-4AFC-B46A-8DB33E20FE4A}"/>
          </ac:spMkLst>
        </pc:spChg>
        <pc:spChg chg="add del">
          <ac:chgData name="Myosotis _13" userId="d3757a171cf8daaf" providerId="LiveId" clId="{A00C0262-2244-4C01-976A-F8A9983E8DCB}" dt="2024-02-24T23:02:22.161" v="23851" actId="26606"/>
          <ac:spMkLst>
            <pc:docMk/>
            <pc:sldMk cId="2623850469" sldId="287"/>
            <ac:spMk id="14" creationId="{BAC87F6E-526A-49B5-995D-42DB656594C9}"/>
          </ac:spMkLst>
        </pc:spChg>
        <pc:graphicFrameChg chg="add del">
          <ac:chgData name="Myosotis _13" userId="d3757a171cf8daaf" providerId="LiveId" clId="{A00C0262-2244-4C01-976A-F8A9983E8DCB}" dt="2024-02-25T23:08:07.623" v="33705" actId="26606"/>
          <ac:graphicFrameMkLst>
            <pc:docMk/>
            <pc:sldMk cId="2623850469" sldId="287"/>
            <ac:graphicFrameMk id="8" creationId="{9CDE746F-816E-D7B1-55D3-F9F67F9C57E6}"/>
          </ac:graphicFrameMkLst>
        </pc:graphicFrameChg>
        <pc:graphicFrameChg chg="add del">
          <ac:chgData name="Myosotis _13" userId="d3757a171cf8daaf" providerId="LiveId" clId="{A00C0262-2244-4C01-976A-F8A9983E8DCB}" dt="2024-02-25T23:08:13.562" v="33707" actId="26606"/>
          <ac:graphicFrameMkLst>
            <pc:docMk/>
            <pc:sldMk cId="2623850469" sldId="287"/>
            <ac:graphicFrameMk id="11" creationId="{CD4C83C4-C069-AD4D-10A2-B2C92D01C480}"/>
          </ac:graphicFrameMkLst>
        </pc:graphicFrameChg>
        <pc:graphicFrameChg chg="add del">
          <ac:chgData name="Myosotis _13" userId="d3757a171cf8daaf" providerId="LiveId" clId="{A00C0262-2244-4C01-976A-F8A9983E8DCB}" dt="2024-02-25T23:08:15.626" v="33709" actId="26606"/>
          <ac:graphicFrameMkLst>
            <pc:docMk/>
            <pc:sldMk cId="2623850469" sldId="287"/>
            <ac:graphicFrameMk id="13" creationId="{01C7BCC3-8FE6-B3AB-7760-18B88D3A99EF}"/>
          </ac:graphicFrameMkLst>
        </pc:graphicFrameChg>
        <pc:graphicFrameChg chg="add del mod">
          <ac:chgData name="Myosotis _13" userId="d3757a171cf8daaf" providerId="LiveId" clId="{A00C0262-2244-4C01-976A-F8A9983E8DCB}" dt="2024-02-25T23:08:37.820" v="33714" actId="26606"/>
          <ac:graphicFrameMkLst>
            <pc:docMk/>
            <pc:sldMk cId="2623850469" sldId="287"/>
            <ac:graphicFrameMk id="15" creationId="{CD4C83C4-C069-AD4D-10A2-B2C92D01C480}"/>
          </ac:graphicFrameMkLst>
        </pc:graphicFrameChg>
      </pc:sldChg>
      <pc:sldChg chg="modSp add mod setBg setClrOvrMap">
        <pc:chgData name="Myosotis _13" userId="d3757a171cf8daaf" providerId="LiveId" clId="{A00C0262-2244-4C01-976A-F8A9983E8DCB}" dt="2024-02-25T19:11:17.591" v="32387" actId="20577"/>
        <pc:sldMkLst>
          <pc:docMk/>
          <pc:sldMk cId="1331404405" sldId="288"/>
        </pc:sldMkLst>
        <pc:spChg chg="mod">
          <ac:chgData name="Myosotis _13" userId="d3757a171cf8daaf" providerId="LiveId" clId="{A00C0262-2244-4C01-976A-F8A9983E8DCB}" dt="2024-02-25T19:11:17.591" v="32387" actId="20577"/>
          <ac:spMkLst>
            <pc:docMk/>
            <pc:sldMk cId="1331404405" sldId="288"/>
            <ac:spMk id="11" creationId="{73C4087B-98E0-7035-4E7E-9E46A9848993}"/>
          </ac:spMkLst>
        </pc:spChg>
        <pc:picChg chg="mod">
          <ac:chgData name="Myosotis _13" userId="d3757a171cf8daaf" providerId="LiveId" clId="{A00C0262-2244-4C01-976A-F8A9983E8DCB}" dt="2024-02-25T19:10:26.514" v="32377" actId="26606"/>
          <ac:picMkLst>
            <pc:docMk/>
            <pc:sldMk cId="1331404405" sldId="288"/>
            <ac:picMk id="20" creationId="{E06636BF-D0C3-CFE3-D42E-D154249E5D2B}"/>
          </ac:picMkLst>
        </pc:picChg>
      </pc:sldChg>
      <pc:sldChg chg="addSp delSp modSp add del mod setBg addAnim setClrOvrMap">
        <pc:chgData name="Myosotis _13" userId="d3757a171cf8daaf" providerId="LiveId" clId="{A00C0262-2244-4C01-976A-F8A9983E8DCB}" dt="2024-02-25T00:02:05.768" v="25834" actId="47"/>
        <pc:sldMkLst>
          <pc:docMk/>
          <pc:sldMk cId="1372601933" sldId="289"/>
        </pc:sldMkLst>
        <pc:spChg chg="mod ord">
          <ac:chgData name="Myosotis _13" userId="d3757a171cf8daaf" providerId="LiveId" clId="{A00C0262-2244-4C01-976A-F8A9983E8DCB}" dt="2024-02-25T00:00:48.549" v="25816" actId="26606"/>
          <ac:spMkLst>
            <pc:docMk/>
            <pc:sldMk cId="1372601933" sldId="289"/>
            <ac:spMk id="5" creationId="{B5640016-27F2-D392-3BEA-3D1EE02C1008}"/>
          </ac:spMkLst>
        </pc:spChg>
        <pc:spChg chg="add mod">
          <ac:chgData name="Myosotis _13" userId="d3757a171cf8daaf" providerId="LiveId" clId="{A00C0262-2244-4C01-976A-F8A9983E8DCB}" dt="2024-02-25T00:00:48.549" v="25816" actId="26606"/>
          <ac:spMkLst>
            <pc:docMk/>
            <pc:sldMk cId="1372601933" sldId="289"/>
            <ac:spMk id="9" creationId="{81BE712D-79AF-A1B6-D641-8FD6E550C51A}"/>
          </ac:spMkLst>
        </pc:spChg>
        <pc:spChg chg="add del">
          <ac:chgData name="Myosotis _13" userId="d3757a171cf8daaf" providerId="LiveId" clId="{A00C0262-2244-4C01-976A-F8A9983E8DCB}" dt="2024-02-24T23:59:19.765" v="25811" actId="26606"/>
          <ac:spMkLst>
            <pc:docMk/>
            <pc:sldMk cId="1372601933" sldId="289"/>
            <ac:spMk id="10" creationId="{0AD84CCE-B61B-45FD-8942-77C91305228B}"/>
          </ac:spMkLst>
        </pc:spChg>
        <pc:spChg chg="add del">
          <ac:chgData name="Myosotis _13" userId="d3757a171cf8daaf" providerId="LiveId" clId="{A00C0262-2244-4C01-976A-F8A9983E8DCB}" dt="2024-02-24T23:59:11.979" v="25806" actId="26606"/>
          <ac:spMkLst>
            <pc:docMk/>
            <pc:sldMk cId="1372601933" sldId="289"/>
            <ac:spMk id="12" creationId="{FB5068B5-1FFD-4F57-A282-CAA68F32F291}"/>
          </ac:spMkLst>
        </pc:spChg>
        <pc:spChg chg="add del">
          <ac:chgData name="Myosotis _13" userId="d3757a171cf8daaf" providerId="LiveId" clId="{A00C0262-2244-4C01-976A-F8A9983E8DCB}" dt="2024-02-24T23:59:16.727" v="25808" actId="26606"/>
          <ac:spMkLst>
            <pc:docMk/>
            <pc:sldMk cId="1372601933" sldId="289"/>
            <ac:spMk id="14" creationId="{08BB1C48-A06D-4315-9809-A60A6F41CBF5}"/>
          </ac:spMkLst>
        </pc:spChg>
        <pc:spChg chg="add del">
          <ac:chgData name="Myosotis _13" userId="d3757a171cf8daaf" providerId="LiveId" clId="{A00C0262-2244-4C01-976A-F8A9983E8DCB}" dt="2024-02-24T23:59:10.149" v="25802" actId="26606"/>
          <ac:spMkLst>
            <pc:docMk/>
            <pc:sldMk cId="1372601933" sldId="289"/>
            <ac:spMk id="15" creationId="{0AD84CCE-B61B-45FD-8942-77C91305228B}"/>
          </ac:spMkLst>
        </pc:spChg>
        <pc:spChg chg="add del">
          <ac:chgData name="Myosotis _13" userId="d3757a171cf8daaf" providerId="LiveId" clId="{A00C0262-2244-4C01-976A-F8A9983E8DCB}" dt="2024-02-24T23:59:19.761" v="25810" actId="26606"/>
          <ac:spMkLst>
            <pc:docMk/>
            <pc:sldMk cId="1372601933" sldId="289"/>
            <ac:spMk id="16" creationId="{419501C6-F015-4273-AF88-E0F6C853899F}"/>
          </ac:spMkLst>
        </pc:spChg>
        <pc:spChg chg="add del">
          <ac:chgData name="Myosotis _13" userId="d3757a171cf8daaf" providerId="LiveId" clId="{A00C0262-2244-4C01-976A-F8A9983E8DCB}" dt="2024-02-24T23:59:19.761" v="25810" actId="26606"/>
          <ac:spMkLst>
            <pc:docMk/>
            <pc:sldMk cId="1372601933" sldId="289"/>
            <ac:spMk id="17" creationId="{CA677DB7-5829-45BD-9754-5EC484CC4253}"/>
          </ac:spMkLst>
        </pc:spChg>
        <pc:picChg chg="add del mod">
          <ac:chgData name="Myosotis _13" userId="d3757a171cf8daaf" providerId="LiveId" clId="{A00C0262-2244-4C01-976A-F8A9983E8DCB}" dt="2024-02-24T23:57:02.520" v="25795" actId="478"/>
          <ac:picMkLst>
            <pc:docMk/>
            <pc:sldMk cId="1372601933" sldId="289"/>
            <ac:picMk id="3" creationId="{0D5633D4-A51A-E0AF-AF3C-7891DB7069EA}"/>
          </ac:picMkLst>
        </pc:picChg>
        <pc:picChg chg="add del mod">
          <ac:chgData name="Myosotis _13" userId="d3757a171cf8daaf" providerId="LiveId" clId="{A00C0262-2244-4C01-976A-F8A9983E8DCB}" dt="2024-02-25T00:00:45.936" v="25815" actId="478"/>
          <ac:picMkLst>
            <pc:docMk/>
            <pc:sldMk cId="1372601933" sldId="289"/>
            <ac:picMk id="6" creationId="{0D904BAD-4114-0C9B-08C8-83341B000713}"/>
          </ac:picMkLst>
        </pc:picChg>
        <pc:picChg chg="add mod">
          <ac:chgData name="Myosotis _13" userId="d3757a171cf8daaf" providerId="LiveId" clId="{A00C0262-2244-4C01-976A-F8A9983E8DCB}" dt="2024-02-25T00:00:48.549" v="25816" actId="26606"/>
          <ac:picMkLst>
            <pc:docMk/>
            <pc:sldMk cId="1372601933" sldId="289"/>
            <ac:picMk id="8" creationId="{8DC2CE49-4D2E-146F-9208-93D1FA42CCD3}"/>
          </ac:picMkLst>
        </pc:picChg>
        <pc:picChg chg="del">
          <ac:chgData name="Myosotis _13" userId="d3757a171cf8daaf" providerId="LiveId" clId="{A00C0262-2244-4C01-976A-F8A9983E8DCB}" dt="2024-02-24T23:56:40.596" v="25790" actId="478"/>
          <ac:picMkLst>
            <pc:docMk/>
            <pc:sldMk cId="1372601933" sldId="289"/>
            <ac:picMk id="11" creationId="{B25F516B-96D0-8F51-F8FC-8A6FE288BD94}"/>
          </ac:picMkLst>
        </pc:picChg>
      </pc:sldChg>
      <pc:sldChg chg="addSp delSp modSp add mod setBg addAnim setClrOvrMap">
        <pc:chgData name="Myosotis _13" userId="d3757a171cf8daaf" providerId="LiveId" clId="{A00C0262-2244-4C01-976A-F8A9983E8DCB}" dt="2024-02-25T00:02:02.642" v="25833" actId="478"/>
        <pc:sldMkLst>
          <pc:docMk/>
          <pc:sldMk cId="970782006" sldId="290"/>
        </pc:sldMkLst>
        <pc:spChg chg="add del mod">
          <ac:chgData name="Myosotis _13" userId="d3757a171cf8daaf" providerId="LiveId" clId="{A00C0262-2244-4C01-976A-F8A9983E8DCB}" dt="2024-02-25T00:02:02.642" v="25833" actId="478"/>
          <ac:spMkLst>
            <pc:docMk/>
            <pc:sldMk cId="970782006" sldId="290"/>
            <ac:spMk id="3" creationId="{5F72A503-A5B7-D917-37B5-F4259EDBFD47}"/>
          </ac:spMkLst>
        </pc:spChg>
        <pc:spChg chg="mod ord">
          <ac:chgData name="Myosotis _13" userId="d3757a171cf8daaf" providerId="LiveId" clId="{A00C0262-2244-4C01-976A-F8A9983E8DCB}" dt="2024-02-25T00:01:53.776" v="25832" actId="20577"/>
          <ac:spMkLst>
            <pc:docMk/>
            <pc:sldMk cId="970782006" sldId="290"/>
            <ac:spMk id="5" creationId="{A9570FA4-8B04-3D47-7EE7-DCC8D701AD09}"/>
          </ac:spMkLst>
        </pc:spChg>
        <pc:picChg chg="add mod">
          <ac:chgData name="Myosotis _13" userId="d3757a171cf8daaf" providerId="LiveId" clId="{A00C0262-2244-4C01-976A-F8A9983E8DCB}" dt="2024-02-25T00:01:37.163" v="25822" actId="26606"/>
          <ac:picMkLst>
            <pc:docMk/>
            <pc:sldMk cId="970782006" sldId="290"/>
            <ac:picMk id="2" creationId="{A953EC33-00BD-2615-81AE-2D18EAD90B4D}"/>
          </ac:picMkLst>
        </pc:picChg>
        <pc:picChg chg="del">
          <ac:chgData name="Myosotis _13" userId="d3757a171cf8daaf" providerId="LiveId" clId="{A00C0262-2244-4C01-976A-F8A9983E8DCB}" dt="2024-02-25T00:01:22.061" v="25818" actId="478"/>
          <ac:picMkLst>
            <pc:docMk/>
            <pc:sldMk cId="970782006" sldId="290"/>
            <ac:picMk id="11" creationId="{C67BB765-8C31-88B0-94AB-86564838ED3A}"/>
          </ac:picMkLst>
        </pc:picChg>
      </pc:sldChg>
      <pc:sldChg chg="addSp delSp modSp add mod setBg">
        <pc:chgData name="Myosotis _13" userId="d3757a171cf8daaf" providerId="LiveId" clId="{A00C0262-2244-4C01-976A-F8A9983E8DCB}" dt="2024-02-25T23:27:28.985" v="33896" actId="20577"/>
        <pc:sldMkLst>
          <pc:docMk/>
          <pc:sldMk cId="2705835146" sldId="291"/>
        </pc:sldMkLst>
        <pc:spChg chg="del">
          <ac:chgData name="Myosotis _13" userId="d3757a171cf8daaf" providerId="LiveId" clId="{A00C0262-2244-4C01-976A-F8A9983E8DCB}" dt="2024-02-25T13:32:04.187" v="29773" actId="478"/>
          <ac:spMkLst>
            <pc:docMk/>
            <pc:sldMk cId="2705835146" sldId="291"/>
            <ac:spMk id="2" creationId="{B2F53D88-9381-00B7-6346-1DD6F5C6979D}"/>
          </ac:spMkLst>
        </pc:spChg>
        <pc:spChg chg="del">
          <ac:chgData name="Myosotis _13" userId="d3757a171cf8daaf" providerId="LiveId" clId="{A00C0262-2244-4C01-976A-F8A9983E8DCB}" dt="2024-02-25T13:32:15.632" v="29778" actId="478"/>
          <ac:spMkLst>
            <pc:docMk/>
            <pc:sldMk cId="2705835146" sldId="291"/>
            <ac:spMk id="3" creationId="{390A4F91-991B-12CC-0381-5092167D98E8}"/>
          </ac:spMkLst>
        </pc:spChg>
        <pc:spChg chg="mod">
          <ac:chgData name="Myosotis _13" userId="d3757a171cf8daaf" providerId="LiveId" clId="{A00C0262-2244-4C01-976A-F8A9983E8DCB}" dt="2024-02-25T23:27:28.985" v="33896" actId="20577"/>
          <ac:spMkLst>
            <pc:docMk/>
            <pc:sldMk cId="2705835146" sldId="291"/>
            <ac:spMk id="5" creationId="{E04DF508-F411-35FD-E1CF-3BB806675D7C}"/>
          </ac:spMkLst>
        </pc:spChg>
        <pc:spChg chg="add del mod ord">
          <ac:chgData name="Myosotis _13" userId="d3757a171cf8daaf" providerId="LiveId" clId="{A00C0262-2244-4C01-976A-F8A9983E8DCB}" dt="2024-02-25T17:39:26.736" v="31504" actId="20577"/>
          <ac:spMkLst>
            <pc:docMk/>
            <pc:sldMk cId="2705835146" sldId="291"/>
            <ac:spMk id="6" creationId="{AF8CEE31-82C8-0220-876C-0474F723D042}"/>
          </ac:spMkLst>
        </pc:spChg>
        <pc:spChg chg="add del mod">
          <ac:chgData name="Myosotis _13" userId="d3757a171cf8daaf" providerId="LiveId" clId="{A00C0262-2244-4C01-976A-F8A9983E8DCB}" dt="2024-02-25T13:35:15.024" v="29824" actId="478"/>
          <ac:spMkLst>
            <pc:docMk/>
            <pc:sldMk cId="2705835146" sldId="291"/>
            <ac:spMk id="7" creationId="{8E6BA8D5-B64D-9A23-A000-A4A6DFE4E992}"/>
          </ac:spMkLst>
        </pc:spChg>
        <pc:spChg chg="del">
          <ac:chgData name="Myosotis _13" userId="d3757a171cf8daaf" providerId="LiveId" clId="{A00C0262-2244-4C01-976A-F8A9983E8DCB}" dt="2024-02-25T13:32:09.302" v="29775" actId="478"/>
          <ac:spMkLst>
            <pc:docMk/>
            <pc:sldMk cId="2705835146" sldId="291"/>
            <ac:spMk id="8" creationId="{BB08384A-E3AE-6A6A-1504-FADD8F9B483F}"/>
          </ac:spMkLst>
        </pc:spChg>
        <pc:spChg chg="del">
          <ac:chgData name="Myosotis _13" userId="d3757a171cf8daaf" providerId="LiveId" clId="{A00C0262-2244-4C01-976A-F8A9983E8DCB}" dt="2024-02-25T13:32:05.854" v="29774" actId="478"/>
          <ac:spMkLst>
            <pc:docMk/>
            <pc:sldMk cId="2705835146" sldId="291"/>
            <ac:spMk id="9" creationId="{B1E6BE92-5B35-B4D0-71C8-BE88F2B61113}"/>
          </ac:spMkLst>
        </pc:spChg>
        <pc:spChg chg="del">
          <ac:chgData name="Myosotis _13" userId="d3757a171cf8daaf" providerId="LiveId" clId="{A00C0262-2244-4C01-976A-F8A9983E8DCB}" dt="2024-02-25T13:32:11.694" v="29776" actId="478"/>
          <ac:spMkLst>
            <pc:docMk/>
            <pc:sldMk cId="2705835146" sldId="291"/>
            <ac:spMk id="12" creationId="{EFEFFBBF-BD67-FAA2-725A-0B694FADC1FD}"/>
          </ac:spMkLst>
        </pc:spChg>
        <pc:spChg chg="add del mod">
          <ac:chgData name="Myosotis _13" userId="d3757a171cf8daaf" providerId="LiveId" clId="{A00C0262-2244-4C01-976A-F8A9983E8DCB}" dt="2024-02-25T19:15:24.941" v="32407" actId="478"/>
          <ac:spMkLst>
            <pc:docMk/>
            <pc:sldMk cId="2705835146" sldId="291"/>
            <ac:spMk id="14" creationId="{238E8C4A-91AF-98EB-2151-884F05F20014}"/>
          </ac:spMkLst>
        </pc:spChg>
        <pc:spChg chg="add del">
          <ac:chgData name="Myosotis _13" userId="d3757a171cf8daaf" providerId="LiveId" clId="{A00C0262-2244-4C01-976A-F8A9983E8DCB}" dt="2024-02-25T13:36:41.325" v="29852" actId="26606"/>
          <ac:spMkLst>
            <pc:docMk/>
            <pc:sldMk cId="2705835146" sldId="291"/>
            <ac:spMk id="18" creationId="{1660E788-AFA9-4A1B-9991-6AA74632A15B}"/>
          </ac:spMkLst>
        </pc:spChg>
        <pc:spChg chg="add del">
          <ac:chgData name="Myosotis _13" userId="d3757a171cf8daaf" providerId="LiveId" clId="{A00C0262-2244-4C01-976A-F8A9983E8DCB}" dt="2024-02-25T13:36:41.325" v="29852" actId="26606"/>
          <ac:spMkLst>
            <pc:docMk/>
            <pc:sldMk cId="2705835146" sldId="291"/>
            <ac:spMk id="20" creationId="{867D4867-5BA7-4462-B2F6-A23F4A622AA7}"/>
          </ac:spMkLst>
        </pc:spChg>
        <pc:spChg chg="add del">
          <ac:chgData name="Myosotis _13" userId="d3757a171cf8daaf" providerId="LiveId" clId="{A00C0262-2244-4C01-976A-F8A9983E8DCB}" dt="2024-02-25T13:37:33.487" v="29855" actId="26606"/>
          <ac:spMkLst>
            <pc:docMk/>
            <pc:sldMk cId="2705835146" sldId="291"/>
            <ac:spMk id="22" creationId="{E98F8D60-BC6F-4B41-9481-5F49C96A1053}"/>
          </ac:spMkLst>
        </pc:spChg>
        <pc:spChg chg="add del">
          <ac:chgData name="Myosotis _13" userId="d3757a171cf8daaf" providerId="LiveId" clId="{A00C0262-2244-4C01-976A-F8A9983E8DCB}" dt="2024-02-25T13:37:33.487" v="29855" actId="26606"/>
          <ac:spMkLst>
            <pc:docMk/>
            <pc:sldMk cId="2705835146" sldId="291"/>
            <ac:spMk id="23" creationId="{343EE4E4-4F6E-4D0C-8241-7422485C5917}"/>
          </ac:spMkLst>
        </pc:spChg>
        <pc:spChg chg="add del">
          <ac:chgData name="Myosotis _13" userId="d3757a171cf8daaf" providerId="LiveId" clId="{A00C0262-2244-4C01-976A-F8A9983E8DCB}" dt="2024-02-25T13:37:33.487" v="29855" actId="26606"/>
          <ac:spMkLst>
            <pc:docMk/>
            <pc:sldMk cId="2705835146" sldId="291"/>
            <ac:spMk id="24" creationId="{39CDFF21-67C6-4C4C-9A1C-C7726D3D3970}"/>
          </ac:spMkLst>
        </pc:spChg>
        <pc:spChg chg="add">
          <ac:chgData name="Myosotis _13" userId="d3757a171cf8daaf" providerId="LiveId" clId="{A00C0262-2244-4C01-976A-F8A9983E8DCB}" dt="2024-02-25T13:37:33.487" v="29855" actId="26606"/>
          <ac:spMkLst>
            <pc:docMk/>
            <pc:sldMk cId="2705835146" sldId="291"/>
            <ac:spMk id="29" creationId="{1660E788-AFA9-4A1B-9991-6AA74632A15B}"/>
          </ac:spMkLst>
        </pc:spChg>
        <pc:spChg chg="add">
          <ac:chgData name="Myosotis _13" userId="d3757a171cf8daaf" providerId="LiveId" clId="{A00C0262-2244-4C01-976A-F8A9983E8DCB}" dt="2024-02-25T13:37:33.487" v="29855" actId="26606"/>
          <ac:spMkLst>
            <pc:docMk/>
            <pc:sldMk cId="2705835146" sldId="291"/>
            <ac:spMk id="31" creationId="{867D4867-5BA7-4462-B2F6-A23F4A622AA7}"/>
          </ac:spMkLst>
        </pc:spChg>
        <pc:graphicFrameChg chg="del">
          <ac:chgData name="Myosotis _13" userId="d3757a171cf8daaf" providerId="LiveId" clId="{A00C0262-2244-4C01-976A-F8A9983E8DCB}" dt="2024-02-25T13:32:01.131" v="29772" actId="478"/>
          <ac:graphicFrameMkLst>
            <pc:docMk/>
            <pc:sldMk cId="2705835146" sldId="291"/>
            <ac:graphicFrameMk id="4" creationId="{338B94B1-1EB0-146B-CA8B-1A3E53A3EA13}"/>
          </ac:graphicFrameMkLst>
        </pc:graphicFrameChg>
        <pc:graphicFrameChg chg="add del">
          <ac:chgData name="Myosotis _13" userId="d3757a171cf8daaf" providerId="LiveId" clId="{A00C0262-2244-4C01-976A-F8A9983E8DCB}" dt="2024-02-25T17:27:30.018" v="31357" actId="26606"/>
          <ac:graphicFrameMkLst>
            <pc:docMk/>
            <pc:sldMk cId="2705835146" sldId="291"/>
            <ac:graphicFrameMk id="35" creationId="{A2E5D39F-970A-E5CF-E2F3-7C0FBC957915}"/>
          </ac:graphicFrameMkLst>
        </pc:graphicFrameChg>
        <pc:graphicFrameChg chg="add del">
          <ac:chgData name="Myosotis _13" userId="d3757a171cf8daaf" providerId="LiveId" clId="{A00C0262-2244-4C01-976A-F8A9983E8DCB}" dt="2024-02-25T17:27:31.994" v="31359" actId="26606"/>
          <ac:graphicFrameMkLst>
            <pc:docMk/>
            <pc:sldMk cId="2705835146" sldId="291"/>
            <ac:graphicFrameMk id="37" creationId="{417757B0-06FE-9173-8DA2-ECC0937045BB}"/>
          </ac:graphicFrameMkLst>
        </pc:graphicFrameChg>
        <pc:graphicFrameChg chg="add del">
          <ac:chgData name="Myosotis _13" userId="d3757a171cf8daaf" providerId="LiveId" clId="{A00C0262-2244-4C01-976A-F8A9983E8DCB}" dt="2024-02-25T17:27:40.098" v="31361" actId="26606"/>
          <ac:graphicFrameMkLst>
            <pc:docMk/>
            <pc:sldMk cId="2705835146" sldId="291"/>
            <ac:graphicFrameMk id="39" creationId="{0D08C286-6A05-9EA7-BF2D-D05729372F88}"/>
          </ac:graphicFrameMkLst>
        </pc:graphicFrameChg>
        <pc:graphicFrameChg chg="add del mod modGraphic">
          <ac:chgData name="Myosotis _13" userId="d3757a171cf8daaf" providerId="LiveId" clId="{A00C0262-2244-4C01-976A-F8A9983E8DCB}" dt="2024-02-25T17:29:16.735" v="31371" actId="26606"/>
          <ac:graphicFrameMkLst>
            <pc:docMk/>
            <pc:sldMk cId="2705835146" sldId="291"/>
            <ac:graphicFrameMk id="41" creationId="{417757B0-06FE-9173-8DA2-ECC0937045BB}"/>
          </ac:graphicFrameMkLst>
        </pc:graphicFrameChg>
        <pc:picChg chg="del">
          <ac:chgData name="Myosotis _13" userId="d3757a171cf8daaf" providerId="LiveId" clId="{A00C0262-2244-4C01-976A-F8A9983E8DCB}" dt="2024-02-25T13:32:13.611" v="29777" actId="478"/>
          <ac:picMkLst>
            <pc:docMk/>
            <pc:sldMk cId="2705835146" sldId="291"/>
            <ac:picMk id="10" creationId="{6A46540D-3DC9-2170-403A-07DBDA344D47}"/>
          </ac:picMkLst>
        </pc:picChg>
        <pc:picChg chg="add del mod ord">
          <ac:chgData name="Myosotis _13" userId="d3757a171cf8daaf" providerId="LiveId" clId="{A00C0262-2244-4C01-976A-F8A9983E8DCB}" dt="2024-02-25T19:15:26.914" v="32408" actId="478"/>
          <ac:picMkLst>
            <pc:docMk/>
            <pc:sldMk cId="2705835146" sldId="291"/>
            <ac:picMk id="13" creationId="{70B7385C-19B5-2B40-6779-C7B45F75523E}"/>
          </ac:picMkLst>
        </pc:picChg>
        <pc:picChg chg="add mod">
          <ac:chgData name="Myosotis _13" userId="d3757a171cf8daaf" providerId="LiveId" clId="{A00C0262-2244-4C01-976A-F8A9983E8DCB}" dt="2024-02-25T17:33:25.018" v="31414" actId="1076"/>
          <ac:picMkLst>
            <pc:docMk/>
            <pc:sldMk cId="2705835146" sldId="291"/>
            <ac:picMk id="16" creationId="{A57AA1C8-FC46-9B65-A7C9-B65AB9DF1A93}"/>
          </ac:picMkLst>
        </pc:picChg>
        <pc:picChg chg="add mod">
          <ac:chgData name="Myosotis _13" userId="d3757a171cf8daaf" providerId="LiveId" clId="{A00C0262-2244-4C01-976A-F8A9983E8DCB}" dt="2024-02-25T17:33:26.988" v="31415" actId="1076"/>
          <ac:picMkLst>
            <pc:docMk/>
            <pc:sldMk cId="2705835146" sldId="291"/>
            <ac:picMk id="19" creationId="{CBD508F6-4689-FEEA-13B2-6FDA8A0E76DB}"/>
          </ac:picMkLst>
        </pc:picChg>
        <pc:picChg chg="add del mod">
          <ac:chgData name="Myosotis _13" userId="d3757a171cf8daaf" providerId="LiveId" clId="{A00C0262-2244-4C01-976A-F8A9983E8DCB}" dt="2024-02-25T15:16:59.707" v="31029" actId="478"/>
          <ac:picMkLst>
            <pc:docMk/>
            <pc:sldMk cId="2705835146" sldId="291"/>
            <ac:picMk id="25" creationId="{FC0DE5E1-9ACE-7C65-1B19-0690A8C81C0B}"/>
          </ac:picMkLst>
        </pc:picChg>
        <pc:picChg chg="add del mod">
          <ac:chgData name="Myosotis _13" userId="d3757a171cf8daaf" providerId="LiveId" clId="{A00C0262-2244-4C01-976A-F8A9983E8DCB}" dt="2024-02-25T15:16:59.038" v="31028" actId="478"/>
          <ac:picMkLst>
            <pc:docMk/>
            <pc:sldMk cId="2705835146" sldId="291"/>
            <ac:picMk id="27" creationId="{838ECA70-AC26-0733-9573-A6FA235A9E39}"/>
          </ac:picMkLst>
        </pc:picChg>
        <pc:picChg chg="add mod">
          <ac:chgData name="Myosotis _13" userId="d3757a171cf8daaf" providerId="LiveId" clId="{A00C0262-2244-4C01-976A-F8A9983E8DCB}" dt="2024-02-25T17:34:55.944" v="31431" actId="1076"/>
          <ac:picMkLst>
            <pc:docMk/>
            <pc:sldMk cId="2705835146" sldId="291"/>
            <ac:picMk id="30" creationId="{BB0F1796-141C-C2DB-A9C5-02299BB62DB8}"/>
          </ac:picMkLst>
        </pc:picChg>
        <pc:picChg chg="add del mod">
          <ac:chgData name="Myosotis _13" userId="d3757a171cf8daaf" providerId="LiveId" clId="{A00C0262-2244-4C01-976A-F8A9983E8DCB}" dt="2024-02-25T17:34:37.653" v="31427" actId="478"/>
          <ac:picMkLst>
            <pc:docMk/>
            <pc:sldMk cId="2705835146" sldId="291"/>
            <ac:picMk id="33" creationId="{60183DA1-5381-94EB-C448-56B8ABBE4FC3}"/>
          </ac:picMkLst>
        </pc:picChg>
        <pc:picChg chg="add mod">
          <ac:chgData name="Myosotis _13" userId="d3757a171cf8daaf" providerId="LiveId" clId="{A00C0262-2244-4C01-976A-F8A9983E8DCB}" dt="2024-02-25T17:33:39.589" v="31420" actId="14100"/>
          <ac:picMkLst>
            <pc:docMk/>
            <pc:sldMk cId="2705835146" sldId="291"/>
            <ac:picMk id="40" creationId="{DACC7131-C0D8-A2E5-49AC-4DE8F04FB642}"/>
          </ac:picMkLst>
        </pc:picChg>
        <pc:picChg chg="add mod">
          <ac:chgData name="Myosotis _13" userId="d3757a171cf8daaf" providerId="LiveId" clId="{A00C0262-2244-4C01-976A-F8A9983E8DCB}" dt="2024-02-25T17:34:40.101" v="31428" actId="1076"/>
          <ac:picMkLst>
            <pc:docMk/>
            <pc:sldMk cId="2705835146" sldId="291"/>
            <ac:picMk id="46" creationId="{49F4F8B6-B022-5D80-A3D0-7FACC2C21F99}"/>
          </ac:picMkLst>
        </pc:picChg>
        <pc:cxnChg chg="add mod">
          <ac:chgData name="Myosotis _13" userId="d3757a171cf8daaf" providerId="LiveId" clId="{A00C0262-2244-4C01-976A-F8A9983E8DCB}" dt="2024-02-25T17:39:46.132" v="31506" actId="14100"/>
          <ac:cxnSpMkLst>
            <pc:docMk/>
            <pc:sldMk cId="2705835146" sldId="291"/>
            <ac:cxnSpMk id="36" creationId="{9EE49B7F-413F-36CE-65BA-80066D6BC3B7}"/>
          </ac:cxnSpMkLst>
        </pc:cxnChg>
        <pc:cxnChg chg="add mod">
          <ac:chgData name="Myosotis _13" userId="d3757a171cf8daaf" providerId="LiveId" clId="{A00C0262-2244-4C01-976A-F8A9983E8DCB}" dt="2024-02-25T17:39:50.589" v="31507" actId="14100"/>
          <ac:cxnSpMkLst>
            <pc:docMk/>
            <pc:sldMk cId="2705835146" sldId="291"/>
            <ac:cxnSpMk id="44" creationId="{CE891EE4-9A98-5BA9-2F22-037B91996A3D}"/>
          </ac:cxnSpMkLst>
        </pc:cxnChg>
        <pc:cxnChg chg="add">
          <ac:chgData name="Myosotis _13" userId="d3757a171cf8daaf" providerId="LiveId" clId="{A00C0262-2244-4C01-976A-F8A9983E8DCB}" dt="2024-02-25T17:35:35.225" v="31487" actId="11529"/>
          <ac:cxnSpMkLst>
            <pc:docMk/>
            <pc:sldMk cId="2705835146" sldId="291"/>
            <ac:cxnSpMk id="53" creationId="{417C3C7E-2250-C0C3-CE7F-03787EAD0874}"/>
          </ac:cxnSpMkLst>
        </pc:cxnChg>
        <pc:cxnChg chg="add">
          <ac:chgData name="Myosotis _13" userId="d3757a171cf8daaf" providerId="LiveId" clId="{A00C0262-2244-4C01-976A-F8A9983E8DCB}" dt="2024-02-25T17:35:56.293" v="31488" actId="11529"/>
          <ac:cxnSpMkLst>
            <pc:docMk/>
            <pc:sldMk cId="2705835146" sldId="291"/>
            <ac:cxnSpMk id="55" creationId="{4A0F879E-A7FF-E527-5E0B-9260204C5A56}"/>
          </ac:cxnSpMkLst>
        </pc:cxnChg>
        <pc:cxnChg chg="add">
          <ac:chgData name="Myosotis _13" userId="d3757a171cf8daaf" providerId="LiveId" clId="{A00C0262-2244-4C01-976A-F8A9983E8DCB}" dt="2024-02-25T17:36:01.573" v="31489" actId="11529"/>
          <ac:cxnSpMkLst>
            <pc:docMk/>
            <pc:sldMk cId="2705835146" sldId="291"/>
            <ac:cxnSpMk id="57" creationId="{3C5BEA5B-1530-99DA-E500-F20EEF2B615E}"/>
          </ac:cxnSpMkLst>
        </pc:cxnChg>
      </pc:sldChg>
      <pc:sldChg chg="delSp modSp add del mod setBg">
        <pc:chgData name="Myosotis _13" userId="d3757a171cf8daaf" providerId="LiveId" clId="{A00C0262-2244-4C01-976A-F8A9983E8DCB}" dt="2024-02-25T00:19:42.111" v="26066" actId="47"/>
        <pc:sldMkLst>
          <pc:docMk/>
          <pc:sldMk cId="3606298981" sldId="291"/>
        </pc:sldMkLst>
        <pc:spChg chg="mod">
          <ac:chgData name="Myosotis _13" userId="d3757a171cf8daaf" providerId="LiveId" clId="{A00C0262-2244-4C01-976A-F8A9983E8DCB}" dt="2024-02-25T00:11:37.311" v="25979" actId="1076"/>
          <ac:spMkLst>
            <pc:docMk/>
            <pc:sldMk cId="3606298981" sldId="291"/>
            <ac:spMk id="3" creationId="{0EA6EBA4-FDD0-D084-3B50-71E0FBE114FA}"/>
          </ac:spMkLst>
        </pc:spChg>
        <pc:spChg chg="del">
          <ac:chgData name="Myosotis _13" userId="d3757a171cf8daaf" providerId="LiveId" clId="{A00C0262-2244-4C01-976A-F8A9983E8DCB}" dt="2024-02-25T00:11:27.643" v="25975" actId="478"/>
          <ac:spMkLst>
            <pc:docMk/>
            <pc:sldMk cId="3606298981" sldId="291"/>
            <ac:spMk id="11" creationId="{6F9F2F27-EFC2-7338-60F3-7B10E096E0E2}"/>
          </ac:spMkLst>
        </pc:spChg>
        <pc:spChg chg="del">
          <ac:chgData name="Myosotis _13" userId="d3757a171cf8daaf" providerId="LiveId" clId="{A00C0262-2244-4C01-976A-F8A9983E8DCB}" dt="2024-02-25T00:11:25.013" v="25974" actId="478"/>
          <ac:spMkLst>
            <pc:docMk/>
            <pc:sldMk cId="3606298981" sldId="291"/>
            <ac:spMk id="14" creationId="{663E517D-C9BA-0EF2-9A1B-3F94BBEBC720}"/>
          </ac:spMkLst>
        </pc:spChg>
        <pc:picChg chg="del">
          <ac:chgData name="Myosotis _13" userId="d3757a171cf8daaf" providerId="LiveId" clId="{A00C0262-2244-4C01-976A-F8A9983E8DCB}" dt="2024-02-25T00:11:23.512" v="25973" actId="478"/>
          <ac:picMkLst>
            <pc:docMk/>
            <pc:sldMk cId="3606298981" sldId="291"/>
            <ac:picMk id="5" creationId="{277B49C8-D0A3-5618-A0B2-288E45967531}"/>
          </ac:picMkLst>
        </pc:picChg>
        <pc:picChg chg="mod">
          <ac:chgData name="Myosotis _13" userId="d3757a171cf8daaf" providerId="LiveId" clId="{A00C0262-2244-4C01-976A-F8A9983E8DCB}" dt="2024-02-25T00:12:19.783" v="25992" actId="1076"/>
          <ac:picMkLst>
            <pc:docMk/>
            <pc:sldMk cId="3606298981" sldId="291"/>
            <ac:picMk id="6" creationId="{D0CE794C-EA98-19A8-D5FA-98BCA0BBAB1D}"/>
          </ac:picMkLst>
        </pc:picChg>
        <pc:picChg chg="del">
          <ac:chgData name="Myosotis _13" userId="d3757a171cf8daaf" providerId="LiveId" clId="{A00C0262-2244-4C01-976A-F8A9983E8DCB}" dt="2024-02-25T00:11:23.512" v="25973" actId="478"/>
          <ac:picMkLst>
            <pc:docMk/>
            <pc:sldMk cId="3606298981" sldId="291"/>
            <ac:picMk id="7" creationId="{1B1E5EF2-95D2-345C-BA97-C3E2BFD96A3E}"/>
          </ac:picMkLst>
        </pc:picChg>
        <pc:picChg chg="del">
          <ac:chgData name="Myosotis _13" userId="d3757a171cf8daaf" providerId="LiveId" clId="{A00C0262-2244-4C01-976A-F8A9983E8DCB}" dt="2024-02-25T00:11:23.512" v="25973" actId="478"/>
          <ac:picMkLst>
            <pc:docMk/>
            <pc:sldMk cId="3606298981" sldId="291"/>
            <ac:picMk id="9" creationId="{589303E3-443A-563D-C877-8D6A3AEFEF89}"/>
          </ac:picMkLst>
        </pc:picChg>
        <pc:picChg chg="mod">
          <ac:chgData name="Myosotis _13" userId="d3757a171cf8daaf" providerId="LiveId" clId="{A00C0262-2244-4C01-976A-F8A9983E8DCB}" dt="2024-02-25T00:12:24.078" v="25993" actId="1076"/>
          <ac:picMkLst>
            <pc:docMk/>
            <pc:sldMk cId="3606298981" sldId="291"/>
            <ac:picMk id="13" creationId="{B401DA6F-3F00-685F-28B2-CF034C2B301C}"/>
          </ac:picMkLst>
        </pc:picChg>
      </pc:sldChg>
      <pc:sldChg chg="addSp delSp modSp add mod setBg delDesignElem">
        <pc:chgData name="Myosotis _13" userId="d3757a171cf8daaf" providerId="LiveId" clId="{A00C0262-2244-4C01-976A-F8A9983E8DCB}" dt="2024-02-25T22:44:05.150" v="33702" actId="2085"/>
        <pc:sldMkLst>
          <pc:docMk/>
          <pc:sldMk cId="557773075" sldId="292"/>
        </pc:sldMkLst>
        <pc:spChg chg="add mod">
          <ac:chgData name="Myosotis _13" userId="d3757a171cf8daaf" providerId="LiveId" clId="{A00C0262-2244-4C01-976A-F8A9983E8DCB}" dt="2024-02-25T19:14:23.025" v="32402" actId="1076"/>
          <ac:spMkLst>
            <pc:docMk/>
            <pc:sldMk cId="557773075" sldId="292"/>
            <ac:spMk id="3" creationId="{ABD4F778-017B-4402-935F-83D89EBAD93A}"/>
          </ac:spMkLst>
        </pc:spChg>
        <pc:spChg chg="mod">
          <ac:chgData name="Myosotis _13" userId="d3757a171cf8daaf" providerId="LiveId" clId="{A00C0262-2244-4C01-976A-F8A9983E8DCB}" dt="2024-02-25T22:43:21.664" v="33699" actId="1076"/>
          <ac:spMkLst>
            <pc:docMk/>
            <pc:sldMk cId="557773075" sldId="292"/>
            <ac:spMk id="5" creationId="{38BAD23C-94F7-649C-71EE-929EFDAA18D3}"/>
          </ac:spMkLst>
        </pc:spChg>
        <pc:spChg chg="del">
          <ac:chgData name="Myosotis _13" userId="d3757a171cf8daaf" providerId="LiveId" clId="{A00C0262-2244-4C01-976A-F8A9983E8DCB}" dt="2024-02-25T17:40:57.794" v="31516" actId="478"/>
          <ac:spMkLst>
            <pc:docMk/>
            <pc:sldMk cId="557773075" sldId="292"/>
            <ac:spMk id="6" creationId="{CD0EBB88-EF39-F922-5ACC-75A1A67B32C7}"/>
          </ac:spMkLst>
        </pc:spChg>
        <pc:spChg chg="add mod">
          <ac:chgData name="Myosotis _13" userId="d3757a171cf8daaf" providerId="LiveId" clId="{A00C0262-2244-4C01-976A-F8A9983E8DCB}" dt="2024-02-25T18:58:32.104" v="32294" actId="1076"/>
          <ac:spMkLst>
            <pc:docMk/>
            <pc:sldMk cId="557773075" sldId="292"/>
            <ac:spMk id="7" creationId="{56EBEA16-251A-96C0-3A47-6AE42E3E42A3}"/>
          </ac:spMkLst>
        </pc:spChg>
        <pc:spChg chg="add mod">
          <ac:chgData name="Myosotis _13" userId="d3757a171cf8daaf" providerId="LiveId" clId="{A00C0262-2244-4C01-976A-F8A9983E8DCB}" dt="2024-02-25T19:13:40.654" v="32401" actId="113"/>
          <ac:spMkLst>
            <pc:docMk/>
            <pc:sldMk cId="557773075" sldId="292"/>
            <ac:spMk id="10" creationId="{17500B9B-CED9-62F7-89E2-9C6493627CC8}"/>
          </ac:spMkLst>
        </pc:spChg>
        <pc:spChg chg="del mod">
          <ac:chgData name="Myosotis _13" userId="d3757a171cf8daaf" providerId="LiveId" clId="{A00C0262-2244-4C01-976A-F8A9983E8DCB}" dt="2024-02-25T17:40:47.048" v="31513" actId="478"/>
          <ac:spMkLst>
            <pc:docMk/>
            <pc:sldMk cId="557773075" sldId="292"/>
            <ac:spMk id="14" creationId="{058BDE7E-0D8F-E8C6-38CE-DE06ED113978}"/>
          </ac:spMkLst>
        </pc:spChg>
        <pc:spChg chg="del">
          <ac:chgData name="Myosotis _13" userId="d3757a171cf8daaf" providerId="LiveId" clId="{A00C0262-2244-4C01-976A-F8A9983E8DCB}" dt="2024-02-25T17:40:34.359" v="31509"/>
          <ac:spMkLst>
            <pc:docMk/>
            <pc:sldMk cId="557773075" sldId="292"/>
            <ac:spMk id="29" creationId="{8556D905-88A2-4D5F-8A91-CF052B8BEE4D}"/>
          </ac:spMkLst>
        </pc:spChg>
        <pc:spChg chg="del">
          <ac:chgData name="Myosotis _13" userId="d3757a171cf8daaf" providerId="LiveId" clId="{A00C0262-2244-4C01-976A-F8A9983E8DCB}" dt="2024-02-25T17:40:34.359" v="31509"/>
          <ac:spMkLst>
            <pc:docMk/>
            <pc:sldMk cId="557773075" sldId="292"/>
            <ac:spMk id="31" creationId="{2879C537-9B54-D049-4A76-4650A432EE84}"/>
          </ac:spMkLst>
        </pc:spChg>
        <pc:graphicFrameChg chg="add del mod">
          <ac:chgData name="Myosotis _13" userId="d3757a171cf8daaf" providerId="LiveId" clId="{A00C0262-2244-4C01-976A-F8A9983E8DCB}" dt="2024-02-25T18:49:38.928" v="32139" actId="478"/>
          <ac:graphicFrameMkLst>
            <pc:docMk/>
            <pc:sldMk cId="557773075" sldId="292"/>
            <ac:graphicFrameMk id="8" creationId="{D1F7C399-21F2-6810-0D43-B572B46164A9}"/>
          </ac:graphicFrameMkLst>
        </pc:graphicFrameChg>
        <pc:graphicFrameChg chg="add mod">
          <ac:chgData name="Myosotis _13" userId="d3757a171cf8daaf" providerId="LiveId" clId="{A00C0262-2244-4C01-976A-F8A9983E8DCB}" dt="2024-02-25T22:44:05.150" v="33702" actId="2085"/>
          <ac:graphicFrameMkLst>
            <pc:docMk/>
            <pc:sldMk cId="557773075" sldId="292"/>
            <ac:graphicFrameMk id="9" creationId="{88EA3323-BC79-BF5F-7151-EA187958CAD3}"/>
          </ac:graphicFrameMkLst>
        </pc:graphicFrameChg>
        <pc:picChg chg="add mod">
          <ac:chgData name="Myosotis _13" userId="d3757a171cf8daaf" providerId="LiveId" clId="{A00C0262-2244-4C01-976A-F8A9983E8DCB}" dt="2024-02-25T18:55:07.409" v="32268" actId="1076"/>
          <ac:picMkLst>
            <pc:docMk/>
            <pc:sldMk cId="557773075" sldId="292"/>
            <ac:picMk id="2" creationId="{654F5A24-1A1B-569D-1458-CA057543CD94}"/>
          </ac:picMkLst>
        </pc:picChg>
        <pc:picChg chg="add mod">
          <ac:chgData name="Myosotis _13" userId="d3757a171cf8daaf" providerId="LiveId" clId="{A00C0262-2244-4C01-976A-F8A9983E8DCB}" dt="2024-02-25T22:43:25.930" v="33700" actId="1076"/>
          <ac:picMkLst>
            <pc:docMk/>
            <pc:sldMk cId="557773075" sldId="292"/>
            <ac:picMk id="4" creationId="{72BE7D28-8EEF-C5AF-1727-9E9F0C70AFF7}"/>
          </ac:picMkLst>
        </pc:picChg>
        <pc:picChg chg="del">
          <ac:chgData name="Myosotis _13" userId="d3757a171cf8daaf" providerId="LiveId" clId="{A00C0262-2244-4C01-976A-F8A9983E8DCB}" dt="2024-02-25T17:40:48.783" v="31514" actId="478"/>
          <ac:picMkLst>
            <pc:docMk/>
            <pc:sldMk cId="557773075" sldId="292"/>
            <ac:picMk id="13" creationId="{A854CF0E-46B8-A727-6BD0-991F90140466}"/>
          </ac:picMkLst>
        </pc:picChg>
        <pc:picChg chg="del">
          <ac:chgData name="Myosotis _13" userId="d3757a171cf8daaf" providerId="LiveId" clId="{A00C0262-2244-4C01-976A-F8A9983E8DCB}" dt="2024-02-25T17:40:41.309" v="31510" actId="478"/>
          <ac:picMkLst>
            <pc:docMk/>
            <pc:sldMk cId="557773075" sldId="292"/>
            <ac:picMk id="16" creationId="{027AAFAE-C149-A2D4-9D7F-6068C7D99282}"/>
          </ac:picMkLst>
        </pc:picChg>
        <pc:picChg chg="del">
          <ac:chgData name="Myosotis _13" userId="d3757a171cf8daaf" providerId="LiveId" clId="{A00C0262-2244-4C01-976A-F8A9983E8DCB}" dt="2024-02-25T17:40:41.309" v="31510" actId="478"/>
          <ac:picMkLst>
            <pc:docMk/>
            <pc:sldMk cId="557773075" sldId="292"/>
            <ac:picMk id="19" creationId="{B4FC4EF7-5022-F5AB-6197-6FDED0CA24B0}"/>
          </ac:picMkLst>
        </pc:picChg>
        <pc:picChg chg="del">
          <ac:chgData name="Myosotis _13" userId="d3757a171cf8daaf" providerId="LiveId" clId="{A00C0262-2244-4C01-976A-F8A9983E8DCB}" dt="2024-02-25T17:40:42.938" v="31511" actId="478"/>
          <ac:picMkLst>
            <pc:docMk/>
            <pc:sldMk cId="557773075" sldId="292"/>
            <ac:picMk id="30" creationId="{A52969B0-ADAE-FD70-9983-9058B7F97401}"/>
          </ac:picMkLst>
        </pc:picChg>
        <pc:picChg chg="del">
          <ac:chgData name="Myosotis _13" userId="d3757a171cf8daaf" providerId="LiveId" clId="{A00C0262-2244-4C01-976A-F8A9983E8DCB}" dt="2024-02-25T17:40:41.309" v="31510" actId="478"/>
          <ac:picMkLst>
            <pc:docMk/>
            <pc:sldMk cId="557773075" sldId="292"/>
            <ac:picMk id="40" creationId="{C28B99D6-D97E-8834-C57F-3F30CD63AE22}"/>
          </ac:picMkLst>
        </pc:picChg>
        <pc:picChg chg="del">
          <ac:chgData name="Myosotis _13" userId="d3757a171cf8daaf" providerId="LiveId" clId="{A00C0262-2244-4C01-976A-F8A9983E8DCB}" dt="2024-02-25T17:40:41.309" v="31510" actId="478"/>
          <ac:picMkLst>
            <pc:docMk/>
            <pc:sldMk cId="557773075" sldId="292"/>
            <ac:picMk id="46" creationId="{9D8D4AA6-1188-7658-BDA1-07A78C1FB5D8}"/>
          </ac:picMkLst>
        </pc:picChg>
        <pc:cxnChg chg="del">
          <ac:chgData name="Myosotis _13" userId="d3757a171cf8daaf" providerId="LiveId" clId="{A00C0262-2244-4C01-976A-F8A9983E8DCB}" dt="2024-02-25T17:41:04.494" v="31517" actId="478"/>
          <ac:cxnSpMkLst>
            <pc:docMk/>
            <pc:sldMk cId="557773075" sldId="292"/>
            <ac:cxnSpMk id="36" creationId="{0197357C-35FE-224B-9FEB-872E41108EA0}"/>
          </ac:cxnSpMkLst>
        </pc:cxnChg>
        <pc:cxnChg chg="del">
          <ac:chgData name="Myosotis _13" userId="d3757a171cf8daaf" providerId="LiveId" clId="{A00C0262-2244-4C01-976A-F8A9983E8DCB}" dt="2024-02-25T17:41:04.494" v="31517" actId="478"/>
          <ac:cxnSpMkLst>
            <pc:docMk/>
            <pc:sldMk cId="557773075" sldId="292"/>
            <ac:cxnSpMk id="44" creationId="{8C2B7189-1267-044F-1693-C168D1A71225}"/>
          </ac:cxnSpMkLst>
        </pc:cxnChg>
        <pc:cxnChg chg="del">
          <ac:chgData name="Myosotis _13" userId="d3757a171cf8daaf" providerId="LiveId" clId="{A00C0262-2244-4C01-976A-F8A9983E8DCB}" dt="2024-02-25T17:41:04.494" v="31517" actId="478"/>
          <ac:cxnSpMkLst>
            <pc:docMk/>
            <pc:sldMk cId="557773075" sldId="292"/>
            <ac:cxnSpMk id="53" creationId="{0AD44CCB-93F3-2784-FDCF-DD5E60548ACD}"/>
          </ac:cxnSpMkLst>
        </pc:cxnChg>
        <pc:cxnChg chg="del">
          <ac:chgData name="Myosotis _13" userId="d3757a171cf8daaf" providerId="LiveId" clId="{A00C0262-2244-4C01-976A-F8A9983E8DCB}" dt="2024-02-25T17:41:04.494" v="31517" actId="478"/>
          <ac:cxnSpMkLst>
            <pc:docMk/>
            <pc:sldMk cId="557773075" sldId="292"/>
            <ac:cxnSpMk id="55" creationId="{BC9B3438-7974-5964-CF9D-A38E74B5FED6}"/>
          </ac:cxnSpMkLst>
        </pc:cxnChg>
        <pc:cxnChg chg="del">
          <ac:chgData name="Myosotis _13" userId="d3757a171cf8daaf" providerId="LiveId" clId="{A00C0262-2244-4C01-976A-F8A9983E8DCB}" dt="2024-02-25T17:41:04.494" v="31517" actId="478"/>
          <ac:cxnSpMkLst>
            <pc:docMk/>
            <pc:sldMk cId="557773075" sldId="292"/>
            <ac:cxnSpMk id="57" creationId="{7DB722D6-1F07-84BA-B0AC-CA31B63FC158}"/>
          </ac:cxnSpMkLst>
        </pc:cxnChg>
      </pc:sldChg>
      <pc:sldChg chg="addSp delSp modSp new mod setBg setClrOvrMap">
        <pc:chgData name="Myosotis _13" userId="d3757a171cf8daaf" providerId="LiveId" clId="{A00C0262-2244-4C01-976A-F8A9983E8DCB}" dt="2024-02-25T19:05:21.746" v="32366" actId="20577"/>
        <pc:sldMkLst>
          <pc:docMk/>
          <pc:sldMk cId="1795554010" sldId="293"/>
        </pc:sldMkLst>
        <pc:spChg chg="mod">
          <ac:chgData name="Myosotis _13" userId="d3757a171cf8daaf" providerId="LiveId" clId="{A00C0262-2244-4C01-976A-F8A9983E8DCB}" dt="2024-02-25T19:05:21.746" v="32366" actId="20577"/>
          <ac:spMkLst>
            <pc:docMk/>
            <pc:sldMk cId="1795554010" sldId="293"/>
            <ac:spMk id="2" creationId="{4121F357-460E-6FA6-82C1-8693EE565EA0}"/>
          </ac:spMkLst>
        </pc:spChg>
        <pc:spChg chg="del mod">
          <ac:chgData name="Myosotis _13" userId="d3757a171cf8daaf" providerId="LiveId" clId="{A00C0262-2244-4C01-976A-F8A9983E8DCB}" dt="2024-02-25T19:05:08.053" v="32363" actId="478"/>
          <ac:spMkLst>
            <pc:docMk/>
            <pc:sldMk cId="1795554010" sldId="293"/>
            <ac:spMk id="3" creationId="{08EA892D-BFEB-13EB-BA4D-B28822841AFF}"/>
          </ac:spMkLst>
        </pc:spChg>
        <pc:spChg chg="add del mod">
          <ac:chgData name="Myosotis _13" userId="d3757a171cf8daaf" providerId="LiveId" clId="{A00C0262-2244-4C01-976A-F8A9983E8DCB}" dt="2024-02-25T19:05:10.365" v="32364" actId="478"/>
          <ac:spMkLst>
            <pc:docMk/>
            <pc:sldMk cId="1795554010" sldId="293"/>
            <ac:spMk id="5" creationId="{4C45B4D9-BFA2-A269-79D2-DE918242F1C0}"/>
          </ac:spMkLst>
        </pc:spChg>
        <pc:spChg chg="add">
          <ac:chgData name="Myosotis _13" userId="d3757a171cf8daaf" providerId="LiveId" clId="{A00C0262-2244-4C01-976A-F8A9983E8DCB}" dt="2024-02-25T19:05:17.680" v="32365" actId="26606"/>
          <ac:spMkLst>
            <pc:docMk/>
            <pc:sldMk cId="1795554010" sldId="293"/>
            <ac:spMk id="9" creationId="{EC7FF834-B204-4967-8D47-8BB36EAF0EF5}"/>
          </ac:spMkLst>
        </pc:spChg>
        <pc:spChg chg="add">
          <ac:chgData name="Myosotis _13" userId="d3757a171cf8daaf" providerId="LiveId" clId="{A00C0262-2244-4C01-976A-F8A9983E8DCB}" dt="2024-02-25T19:05:17.680" v="32365" actId="26606"/>
          <ac:spMkLst>
            <pc:docMk/>
            <pc:sldMk cId="1795554010" sldId="293"/>
            <ac:spMk id="11" creationId="{F780A22D-61EA-43E3-BD94-3E39CF902160}"/>
          </ac:spMkLst>
        </pc:spChg>
        <pc:picChg chg="add">
          <ac:chgData name="Myosotis _13" userId="d3757a171cf8daaf" providerId="LiveId" clId="{A00C0262-2244-4C01-976A-F8A9983E8DCB}" dt="2024-02-25T19:05:17.680" v="32365" actId="26606"/>
          <ac:picMkLst>
            <pc:docMk/>
            <pc:sldMk cId="1795554010" sldId="293"/>
            <ac:picMk id="6" creationId="{81A36BB4-B3A9-5359-6070-26900F412BED}"/>
          </ac:picMkLst>
        </pc:picChg>
      </pc:sldChg>
      <pc:sldChg chg="addSp delSp modSp new mod setBg setClrOvrMap">
        <pc:chgData name="Myosotis _13" userId="d3757a171cf8daaf" providerId="LiveId" clId="{A00C0262-2244-4C01-976A-F8A9983E8DCB}" dt="2024-02-25T21:40:57.199" v="33507" actId="26606"/>
        <pc:sldMkLst>
          <pc:docMk/>
          <pc:sldMk cId="1421325563" sldId="294"/>
        </pc:sldMkLst>
        <pc:spChg chg="mod">
          <ac:chgData name="Myosotis _13" userId="d3757a171cf8daaf" providerId="LiveId" clId="{A00C0262-2244-4C01-976A-F8A9983E8DCB}" dt="2024-02-25T21:40:57.199" v="33507" actId="26606"/>
          <ac:spMkLst>
            <pc:docMk/>
            <pc:sldMk cId="1421325563" sldId="294"/>
            <ac:spMk id="2" creationId="{BE739170-157D-9CA6-E4B0-972AA93FA4F4}"/>
          </ac:spMkLst>
        </pc:spChg>
        <pc:spChg chg="del">
          <ac:chgData name="Myosotis _13" userId="d3757a171cf8daaf" providerId="LiveId" clId="{A00C0262-2244-4C01-976A-F8A9983E8DCB}" dt="2024-02-25T21:38:55.119" v="33497" actId="478"/>
          <ac:spMkLst>
            <pc:docMk/>
            <pc:sldMk cId="1421325563" sldId="294"/>
            <ac:spMk id="3" creationId="{76E973CF-139F-B0E4-A44A-0319D0286DD9}"/>
          </ac:spMkLst>
        </pc:spChg>
        <pc:spChg chg="add">
          <ac:chgData name="Myosotis _13" userId="d3757a171cf8daaf" providerId="LiveId" clId="{A00C0262-2244-4C01-976A-F8A9983E8DCB}" dt="2024-02-25T21:40:57.199" v="33507" actId="26606"/>
          <ac:spMkLst>
            <pc:docMk/>
            <pc:sldMk cId="1421325563" sldId="294"/>
            <ac:spMk id="9" creationId="{C2AD7556-C90D-4946-8E4E-1E79D5B3D2F5}"/>
          </ac:spMkLst>
        </pc:spChg>
        <pc:spChg chg="add">
          <ac:chgData name="Myosotis _13" userId="d3757a171cf8daaf" providerId="LiveId" clId="{A00C0262-2244-4C01-976A-F8A9983E8DCB}" dt="2024-02-25T21:40:57.199" v="33507" actId="26606"/>
          <ac:spMkLst>
            <pc:docMk/>
            <pc:sldMk cId="1421325563" sldId="294"/>
            <ac:spMk id="11" creationId="{DBB0CC56-54B2-4AE0-87C5-296E78A028BA}"/>
          </ac:spMkLst>
        </pc:spChg>
        <pc:picChg chg="add">
          <ac:chgData name="Myosotis _13" userId="d3757a171cf8daaf" providerId="LiveId" clId="{A00C0262-2244-4C01-976A-F8A9983E8DCB}" dt="2024-02-25T21:40:57.199" v="33507" actId="26606"/>
          <ac:picMkLst>
            <pc:docMk/>
            <pc:sldMk cId="1421325563" sldId="294"/>
            <ac:picMk id="6" creationId="{6BC5ED6A-0B05-4292-87A5-76B686BF084C}"/>
          </ac:picMkLst>
        </pc:picChg>
      </pc:sldChg>
      <pc:sldChg chg="delSp add del setBg delDesignElem">
        <pc:chgData name="Myosotis _13" userId="d3757a171cf8daaf" providerId="LiveId" clId="{A00C0262-2244-4C01-976A-F8A9983E8DCB}" dt="2024-02-25T21:45:20.599" v="33604" actId="47"/>
        <pc:sldMkLst>
          <pc:docMk/>
          <pc:sldMk cId="2449070891" sldId="295"/>
        </pc:sldMkLst>
        <pc:spChg chg="del">
          <ac:chgData name="Myosotis _13" userId="d3757a171cf8daaf" providerId="LiveId" clId="{A00C0262-2244-4C01-976A-F8A9983E8DCB}" dt="2024-02-25T21:44:40.737" v="33541"/>
          <ac:spMkLst>
            <pc:docMk/>
            <pc:sldMk cId="2449070891" sldId="295"/>
            <ac:spMk id="9" creationId="{5D652656-BC80-1D6D-E427-365DC4321483}"/>
          </ac:spMkLst>
        </pc:spChg>
        <pc:spChg chg="del">
          <ac:chgData name="Myosotis _13" userId="d3757a171cf8daaf" providerId="LiveId" clId="{A00C0262-2244-4C01-976A-F8A9983E8DCB}" dt="2024-02-25T21:44:40.737" v="33541"/>
          <ac:spMkLst>
            <pc:docMk/>
            <pc:sldMk cId="2449070891" sldId="295"/>
            <ac:spMk id="11" creationId="{D06C2C75-96A3-DDF8-CCA5-B4CD09E4810A}"/>
          </ac:spMkLst>
        </pc:spChg>
      </pc:sldChg>
      <pc:sldChg chg="addSp delSp modSp add del mod setBg addAnim delAnim setClrOvrMap delDesignElem chgLayout">
        <pc:chgData name="Myosotis _13" userId="d3757a171cf8daaf" providerId="LiveId" clId="{A00C0262-2244-4C01-976A-F8A9983E8DCB}" dt="2024-02-25T21:44:35.897" v="33539" actId="47"/>
        <pc:sldMkLst>
          <pc:docMk/>
          <pc:sldMk cId="3125754997" sldId="295"/>
        </pc:sldMkLst>
        <pc:spChg chg="mod ord">
          <ac:chgData name="Myosotis _13" userId="d3757a171cf8daaf" providerId="LiveId" clId="{A00C0262-2244-4C01-976A-F8A9983E8DCB}" dt="2024-02-25T21:44:28.858" v="33538" actId="26606"/>
          <ac:spMkLst>
            <pc:docMk/>
            <pc:sldMk cId="3125754997" sldId="295"/>
            <ac:spMk id="2" creationId="{D97A9114-76BF-7987-76A8-355CEE6AEF70}"/>
          </ac:spMkLst>
        </pc:spChg>
        <pc:spChg chg="add del">
          <ac:chgData name="Myosotis _13" userId="d3757a171cf8daaf" providerId="LiveId" clId="{A00C0262-2244-4C01-976A-F8A9983E8DCB}" dt="2024-02-25T21:44:03.130" v="33526" actId="26606"/>
          <ac:spMkLst>
            <pc:docMk/>
            <pc:sldMk cId="3125754997" sldId="295"/>
            <ac:spMk id="5" creationId="{6E5BD17F-C95C-40ED-8D04-03295D46FD23}"/>
          </ac:spMkLst>
        </pc:spChg>
        <pc:spChg chg="add del">
          <ac:chgData name="Myosotis _13" userId="d3757a171cf8daaf" providerId="LiveId" clId="{A00C0262-2244-4C01-976A-F8A9983E8DCB}" dt="2024-02-25T21:43:57.654" v="33524" actId="700"/>
          <ac:spMkLst>
            <pc:docMk/>
            <pc:sldMk cId="3125754997" sldId="295"/>
            <ac:spMk id="7" creationId="{165040EF-32B8-46F3-823C-6BA3A49A7706}"/>
          </ac:spMkLst>
        </pc:spChg>
        <pc:spChg chg="add del">
          <ac:chgData name="Myosotis _13" userId="d3757a171cf8daaf" providerId="LiveId" clId="{A00C0262-2244-4C01-976A-F8A9983E8DCB}" dt="2024-02-25T21:43:30.788" v="33519" actId="26606"/>
          <ac:spMkLst>
            <pc:docMk/>
            <pc:sldMk cId="3125754997" sldId="295"/>
            <ac:spMk id="8" creationId="{08BB1C48-A06D-4315-9809-A60A6F41CBF5}"/>
          </ac:spMkLst>
        </pc:spChg>
        <pc:spChg chg="del">
          <ac:chgData name="Myosotis _13" userId="d3757a171cf8daaf" providerId="LiveId" clId="{A00C0262-2244-4C01-976A-F8A9983E8DCB}" dt="2024-02-25T21:41:54.658" v="33509"/>
          <ac:spMkLst>
            <pc:docMk/>
            <pc:sldMk cId="3125754997" sldId="295"/>
            <ac:spMk id="9" creationId="{C47F7E3F-5EFA-C014-27A4-E220C8C94E87}"/>
          </ac:spMkLst>
        </pc:spChg>
        <pc:spChg chg="del">
          <ac:chgData name="Myosotis _13" userId="d3757a171cf8daaf" providerId="LiveId" clId="{A00C0262-2244-4C01-976A-F8A9983E8DCB}" dt="2024-02-25T21:41:54.658" v="33509"/>
          <ac:spMkLst>
            <pc:docMk/>
            <pc:sldMk cId="3125754997" sldId="295"/>
            <ac:spMk id="11" creationId="{EC64FF59-3DF2-DA0D-DCCF-6FC2B5A4BE71}"/>
          </ac:spMkLst>
        </pc:spChg>
        <pc:spChg chg="add del">
          <ac:chgData name="Myosotis _13" userId="d3757a171cf8daaf" providerId="LiveId" clId="{A00C0262-2244-4C01-976A-F8A9983E8DCB}" dt="2024-02-25T21:44:03.130" v="33526" actId="26606"/>
          <ac:spMkLst>
            <pc:docMk/>
            <pc:sldMk cId="3125754997" sldId="295"/>
            <ac:spMk id="12" creationId="{4203DEB5-0B19-4F8E-84E2-00F5861C96F9}"/>
          </ac:spMkLst>
        </pc:spChg>
        <pc:spChg chg="add del">
          <ac:chgData name="Myosotis _13" userId="d3757a171cf8daaf" providerId="LiveId" clId="{A00C0262-2244-4C01-976A-F8A9983E8DCB}" dt="2024-02-25T21:44:08.613" v="33532" actId="26606"/>
          <ac:spMkLst>
            <pc:docMk/>
            <pc:sldMk cId="3125754997" sldId="295"/>
            <ac:spMk id="16" creationId="{165040EF-32B8-46F3-823C-6BA3A49A7706}"/>
          </ac:spMkLst>
        </pc:spChg>
        <pc:spChg chg="add">
          <ac:chgData name="Myosotis _13" userId="d3757a171cf8daaf" providerId="LiveId" clId="{A00C0262-2244-4C01-976A-F8A9983E8DCB}" dt="2024-02-25T21:44:28.858" v="33538" actId="26606"/>
          <ac:spMkLst>
            <pc:docMk/>
            <pc:sldMk cId="3125754997" sldId="295"/>
            <ac:spMk id="22" creationId="{168D508C-A317-451C-AB61-8A699E3570F1}"/>
          </ac:spMkLst>
        </pc:spChg>
        <pc:picChg chg="add del">
          <ac:chgData name="Myosotis _13" userId="d3757a171cf8daaf" providerId="LiveId" clId="{A00C0262-2244-4C01-976A-F8A9983E8DCB}" dt="2024-02-25T21:43:30.788" v="33519" actId="26606"/>
          <ac:picMkLst>
            <pc:docMk/>
            <pc:sldMk cId="3125754997" sldId="295"/>
            <ac:picMk id="4" creationId="{F2FF33DD-063C-9603-31AD-C7E3F29AE47D}"/>
          </ac:picMkLst>
        </pc:picChg>
        <pc:picChg chg="del">
          <ac:chgData name="Myosotis _13" userId="d3757a171cf8daaf" providerId="LiveId" clId="{A00C0262-2244-4C01-976A-F8A9983E8DCB}" dt="2024-02-25T21:43:06.765" v="33516" actId="478"/>
          <ac:picMkLst>
            <pc:docMk/>
            <pc:sldMk cId="3125754997" sldId="295"/>
            <ac:picMk id="6" creationId="{6E12C60E-6FB0-B312-A15F-DF852FB88095}"/>
          </ac:picMkLst>
        </pc:picChg>
        <pc:picChg chg="add del">
          <ac:chgData name="Myosotis _13" userId="d3757a171cf8daaf" providerId="LiveId" clId="{A00C0262-2244-4C01-976A-F8A9983E8DCB}" dt="2024-02-25T21:43:44.803" v="33522" actId="26606"/>
          <ac:picMkLst>
            <pc:docMk/>
            <pc:sldMk cId="3125754997" sldId="295"/>
            <ac:picMk id="10" creationId="{B05EFA78-F134-B149-DA7D-5035C22406FE}"/>
          </ac:picMkLst>
        </pc:picChg>
        <pc:picChg chg="add del">
          <ac:chgData name="Myosotis _13" userId="d3757a171cf8daaf" providerId="LiveId" clId="{A00C0262-2244-4C01-976A-F8A9983E8DCB}" dt="2024-02-25T21:44:04.440" v="33529" actId="26606"/>
          <ac:picMkLst>
            <pc:docMk/>
            <pc:sldMk cId="3125754997" sldId="295"/>
            <ac:picMk id="14" creationId="{71138799-FD22-951D-30F0-63F743C3CECB}"/>
          </ac:picMkLst>
        </pc:picChg>
        <pc:picChg chg="add del">
          <ac:chgData name="Myosotis _13" userId="d3757a171cf8daaf" providerId="LiveId" clId="{A00C0262-2244-4C01-976A-F8A9983E8DCB}" dt="2024-02-25T21:44:17.723" v="33534" actId="26606"/>
          <ac:picMkLst>
            <pc:docMk/>
            <pc:sldMk cId="3125754997" sldId="295"/>
            <ac:picMk id="18" creationId="{58F3B88C-6E5A-7827-1166-AB38EF7034D0}"/>
          </ac:picMkLst>
        </pc:picChg>
        <pc:picChg chg="add del">
          <ac:chgData name="Myosotis _13" userId="d3757a171cf8daaf" providerId="LiveId" clId="{A00C0262-2244-4C01-976A-F8A9983E8DCB}" dt="2024-02-25T21:44:28.854" v="33537" actId="26606"/>
          <ac:picMkLst>
            <pc:docMk/>
            <pc:sldMk cId="3125754997" sldId="295"/>
            <ac:picMk id="20" creationId="{27375D7F-2809-33EA-8955-28556623E816}"/>
          </ac:picMkLst>
        </pc:picChg>
      </pc:sldChg>
      <pc:sldChg chg="addSp delSp modSp add del mod ord setBg setClrOvrMap delDesignElem">
        <pc:chgData name="Myosotis _13" userId="d3757a171cf8daaf" providerId="LiveId" clId="{A00C0262-2244-4C01-976A-F8A9983E8DCB}" dt="2024-02-25T23:38:55.236" v="33997" actId="47"/>
        <pc:sldMkLst>
          <pc:docMk/>
          <pc:sldMk cId="1773522647" sldId="296"/>
        </pc:sldMkLst>
        <pc:spChg chg="mod">
          <ac:chgData name="Myosotis _13" userId="d3757a171cf8daaf" providerId="LiveId" clId="{A00C0262-2244-4C01-976A-F8A9983E8DCB}" dt="2024-02-25T21:50:48.971" v="33617" actId="26606"/>
          <ac:spMkLst>
            <pc:docMk/>
            <pc:sldMk cId="1773522647" sldId="296"/>
            <ac:spMk id="2" creationId="{10764AE3-1DA6-4848-9606-426449C12AEC}"/>
          </ac:spMkLst>
        </pc:spChg>
        <pc:spChg chg="add del">
          <ac:chgData name="Myosotis _13" userId="d3757a171cf8daaf" providerId="LiveId" clId="{A00C0262-2244-4C01-976A-F8A9983E8DCB}" dt="2024-02-25T21:47:41.343" v="33613" actId="26606"/>
          <ac:spMkLst>
            <pc:docMk/>
            <pc:sldMk cId="1773522647" sldId="296"/>
            <ac:spMk id="7" creationId="{C2AD7556-C90D-4946-8E4E-1E79D5B3D2F5}"/>
          </ac:spMkLst>
        </pc:spChg>
        <pc:spChg chg="add del">
          <ac:chgData name="Myosotis _13" userId="d3757a171cf8daaf" providerId="LiveId" clId="{A00C0262-2244-4C01-976A-F8A9983E8DCB}" dt="2024-02-25T21:47:41.343" v="33613" actId="26606"/>
          <ac:spMkLst>
            <pc:docMk/>
            <pc:sldMk cId="1773522647" sldId="296"/>
            <ac:spMk id="8" creationId="{DBB0CC56-54B2-4AE0-87C5-296E78A028BA}"/>
          </ac:spMkLst>
        </pc:spChg>
        <pc:spChg chg="del">
          <ac:chgData name="Myosotis _13" userId="d3757a171cf8daaf" providerId="LiveId" clId="{A00C0262-2244-4C01-976A-F8A9983E8DCB}" dt="2024-02-25T21:44:44.347" v="33543"/>
          <ac:spMkLst>
            <pc:docMk/>
            <pc:sldMk cId="1773522647" sldId="296"/>
            <ac:spMk id="9" creationId="{07B00EBF-54CA-CE14-06F7-2FFB13ED56D7}"/>
          </ac:spMkLst>
        </pc:spChg>
        <pc:spChg chg="del">
          <ac:chgData name="Myosotis _13" userId="d3757a171cf8daaf" providerId="LiveId" clId="{A00C0262-2244-4C01-976A-F8A9983E8DCB}" dt="2024-02-25T21:44:44.347" v="33543"/>
          <ac:spMkLst>
            <pc:docMk/>
            <pc:sldMk cId="1773522647" sldId="296"/>
            <ac:spMk id="11" creationId="{F4287BC4-C900-0F5C-A358-AAAA0017506E}"/>
          </ac:spMkLst>
        </pc:spChg>
        <pc:spChg chg="add del">
          <ac:chgData name="Myosotis _13" userId="d3757a171cf8daaf" providerId="LiveId" clId="{A00C0262-2244-4C01-976A-F8A9983E8DCB}" dt="2024-02-25T21:50:48.971" v="33617" actId="26606"/>
          <ac:spMkLst>
            <pc:docMk/>
            <pc:sldMk cId="1773522647" sldId="296"/>
            <ac:spMk id="15" creationId="{C2AD7556-C90D-4946-8E4E-1E79D5B3D2F5}"/>
          </ac:spMkLst>
        </pc:spChg>
        <pc:spChg chg="add del">
          <ac:chgData name="Myosotis _13" userId="d3757a171cf8daaf" providerId="LiveId" clId="{A00C0262-2244-4C01-976A-F8A9983E8DCB}" dt="2024-02-25T21:50:48.971" v="33617" actId="26606"/>
          <ac:spMkLst>
            <pc:docMk/>
            <pc:sldMk cId="1773522647" sldId="296"/>
            <ac:spMk id="17" creationId="{DBB0CC56-54B2-4AE0-87C5-296E78A028BA}"/>
          </ac:spMkLst>
        </pc:spChg>
        <pc:spChg chg="add del">
          <ac:chgData name="Myosotis _13" userId="d3757a171cf8daaf" providerId="LiveId" clId="{A00C0262-2244-4C01-976A-F8A9983E8DCB}" dt="2024-02-25T21:54:38.154" v="33628" actId="26606"/>
          <ac:spMkLst>
            <pc:docMk/>
            <pc:sldMk cId="1773522647" sldId="296"/>
            <ac:spMk id="22" creationId="{E9F26AF7-9AC1-49A4-8F89-2C63E1C0A0BB}"/>
          </ac:spMkLst>
        </pc:spChg>
        <pc:spChg chg="add">
          <ac:chgData name="Myosotis _13" userId="d3757a171cf8daaf" providerId="LiveId" clId="{A00C0262-2244-4C01-976A-F8A9983E8DCB}" dt="2024-02-25T21:54:38.154" v="33628" actId="26606"/>
          <ac:spMkLst>
            <pc:docMk/>
            <pc:sldMk cId="1773522647" sldId="296"/>
            <ac:spMk id="27" creationId="{E9F26AF7-9AC1-49A4-8F89-2C63E1C0A0BB}"/>
          </ac:spMkLst>
        </pc:spChg>
        <pc:picChg chg="add del mod">
          <ac:chgData name="Myosotis _13" userId="d3757a171cf8daaf" providerId="LiveId" clId="{A00C0262-2244-4C01-976A-F8A9983E8DCB}" dt="2024-02-25T21:47:35.440" v="33612" actId="478"/>
          <ac:picMkLst>
            <pc:docMk/>
            <pc:sldMk cId="1773522647" sldId="296"/>
            <ac:picMk id="4" creationId="{E8C00E04-C4C5-3D00-3EA4-B75C636B3DAA}"/>
          </ac:picMkLst>
        </pc:picChg>
        <pc:picChg chg="del">
          <ac:chgData name="Myosotis _13" userId="d3757a171cf8daaf" providerId="LiveId" clId="{A00C0262-2244-4C01-976A-F8A9983E8DCB}" dt="2024-02-25T21:45:28.047" v="33605" actId="478"/>
          <ac:picMkLst>
            <pc:docMk/>
            <pc:sldMk cId="1773522647" sldId="296"/>
            <ac:picMk id="6" creationId="{160CC21F-947D-EAB9-294E-E971DA3E165B}"/>
          </ac:picMkLst>
        </pc:picChg>
        <pc:picChg chg="add del mod">
          <ac:chgData name="Myosotis _13" userId="d3757a171cf8daaf" providerId="LiveId" clId="{A00C0262-2244-4C01-976A-F8A9983E8DCB}" dt="2024-02-25T21:54:33.416" v="33626" actId="478"/>
          <ac:picMkLst>
            <pc:docMk/>
            <pc:sldMk cId="1773522647" sldId="296"/>
            <ac:picMk id="10" creationId="{146F4DC5-F183-9E4E-CB37-0B41407FAF25}"/>
          </ac:picMkLst>
        </pc:picChg>
        <pc:picChg chg="add mod">
          <ac:chgData name="Myosotis _13" userId="d3757a171cf8daaf" providerId="LiveId" clId="{A00C0262-2244-4C01-976A-F8A9983E8DCB}" dt="2024-02-25T22:39:10.651" v="33690" actId="1076"/>
          <ac:picMkLst>
            <pc:docMk/>
            <pc:sldMk cId="1773522647" sldId="296"/>
            <ac:picMk id="13" creationId="{53EC02F8-F239-03AB-199A-B232851F5181}"/>
          </ac:picMkLst>
        </pc:picChg>
        <pc:picChg chg="add mod">
          <ac:chgData name="Myosotis _13" userId="d3757a171cf8daaf" providerId="LiveId" clId="{A00C0262-2244-4C01-976A-F8A9983E8DCB}" dt="2024-02-25T21:58:29.076" v="33640" actId="1076"/>
          <ac:picMkLst>
            <pc:docMk/>
            <pc:sldMk cId="1773522647" sldId="296"/>
            <ac:picMk id="16" creationId="{AE4BDEF2-4822-BFFA-FF6B-D31B216BD0C7}"/>
          </ac:picMkLst>
        </pc:picChg>
      </pc:sldChg>
      <pc:sldChg chg="addSp delSp modSp new del mod ord setBg setClrOvrMap">
        <pc:chgData name="Myosotis _13" userId="d3757a171cf8daaf" providerId="LiveId" clId="{A00C0262-2244-4C01-976A-F8A9983E8DCB}" dt="2024-02-25T23:38:55.236" v="33997" actId="47"/>
        <pc:sldMkLst>
          <pc:docMk/>
          <pc:sldMk cId="3130257210" sldId="297"/>
        </pc:sldMkLst>
        <pc:spChg chg="mod">
          <ac:chgData name="Myosotis _13" userId="d3757a171cf8daaf" providerId="LiveId" clId="{A00C0262-2244-4C01-976A-F8A9983E8DCB}" dt="2024-02-25T22:03:06.665" v="33650" actId="26606"/>
          <ac:spMkLst>
            <pc:docMk/>
            <pc:sldMk cId="3130257210" sldId="297"/>
            <ac:spMk id="2" creationId="{1C5DA26B-F7DD-E595-7B06-C754BB7609CC}"/>
          </ac:spMkLst>
        </pc:spChg>
        <pc:spChg chg="del">
          <ac:chgData name="Myosotis _13" userId="d3757a171cf8daaf" providerId="LiveId" clId="{A00C0262-2244-4C01-976A-F8A9983E8DCB}" dt="2024-02-25T21:59:07.070" v="33647" actId="478"/>
          <ac:spMkLst>
            <pc:docMk/>
            <pc:sldMk cId="3130257210" sldId="297"/>
            <ac:spMk id="3" creationId="{23831455-D518-23B2-C4E5-4B28F280D93C}"/>
          </ac:spMkLst>
        </pc:spChg>
        <pc:spChg chg="add del">
          <ac:chgData name="Myosotis _13" userId="d3757a171cf8daaf" providerId="LiveId" clId="{A00C0262-2244-4C01-976A-F8A9983E8DCB}" dt="2024-02-25T22:01:33.710" v="33649" actId="26606"/>
          <ac:spMkLst>
            <pc:docMk/>
            <pc:sldMk cId="3130257210" sldId="297"/>
            <ac:spMk id="9" creationId="{EC7FF834-B204-4967-8D47-8BB36EAF0EF5}"/>
          </ac:spMkLst>
        </pc:spChg>
        <pc:spChg chg="add del">
          <ac:chgData name="Myosotis _13" userId="d3757a171cf8daaf" providerId="LiveId" clId="{A00C0262-2244-4C01-976A-F8A9983E8DCB}" dt="2024-02-25T22:01:33.710" v="33649" actId="26606"/>
          <ac:spMkLst>
            <pc:docMk/>
            <pc:sldMk cId="3130257210" sldId="297"/>
            <ac:spMk id="11" creationId="{F780A22D-61EA-43E3-BD94-3E39CF902160}"/>
          </ac:spMkLst>
        </pc:spChg>
        <pc:spChg chg="add del">
          <ac:chgData name="Myosotis _13" userId="d3757a171cf8daaf" providerId="LiveId" clId="{A00C0262-2244-4C01-976A-F8A9983E8DCB}" dt="2024-02-25T22:03:06.665" v="33650" actId="26606"/>
          <ac:spMkLst>
            <pc:docMk/>
            <pc:sldMk cId="3130257210" sldId="297"/>
            <ac:spMk id="16" creationId="{A4F32040-AEF9-46E5-8AF1-F37E8E77C939}"/>
          </ac:spMkLst>
        </pc:spChg>
        <pc:spChg chg="add del">
          <ac:chgData name="Myosotis _13" userId="d3757a171cf8daaf" providerId="LiveId" clId="{A00C0262-2244-4C01-976A-F8A9983E8DCB}" dt="2024-02-25T22:03:06.665" v="33650" actId="26606"/>
          <ac:spMkLst>
            <pc:docMk/>
            <pc:sldMk cId="3130257210" sldId="297"/>
            <ac:spMk id="18" creationId="{6B8C0EB2-C10C-42B9-BFAD-DF1446B2B882}"/>
          </ac:spMkLst>
        </pc:spChg>
        <pc:spChg chg="add del">
          <ac:chgData name="Myosotis _13" userId="d3757a171cf8daaf" providerId="LiveId" clId="{A00C0262-2244-4C01-976A-F8A9983E8DCB}" dt="2024-02-25T22:03:06.665" v="33650" actId="26606"/>
          <ac:spMkLst>
            <pc:docMk/>
            <pc:sldMk cId="3130257210" sldId="297"/>
            <ac:spMk id="20" creationId="{669E3421-DF66-440D-8C55-2424537859DD}"/>
          </ac:spMkLst>
        </pc:spChg>
        <pc:spChg chg="add">
          <ac:chgData name="Myosotis _13" userId="d3757a171cf8daaf" providerId="LiveId" clId="{A00C0262-2244-4C01-976A-F8A9983E8DCB}" dt="2024-02-25T22:03:06.665" v="33650" actId="26606"/>
          <ac:spMkLst>
            <pc:docMk/>
            <pc:sldMk cId="3130257210" sldId="297"/>
            <ac:spMk id="25" creationId="{C2AD7556-C90D-4946-8E4E-1E79D5B3D2F5}"/>
          </ac:spMkLst>
        </pc:spChg>
        <pc:spChg chg="add">
          <ac:chgData name="Myosotis _13" userId="d3757a171cf8daaf" providerId="LiveId" clId="{A00C0262-2244-4C01-976A-F8A9983E8DCB}" dt="2024-02-25T22:03:06.665" v="33650" actId="26606"/>
          <ac:spMkLst>
            <pc:docMk/>
            <pc:sldMk cId="3130257210" sldId="297"/>
            <ac:spMk id="27" creationId="{DBB0CC56-54B2-4AE0-87C5-296E78A028BA}"/>
          </ac:spMkLst>
        </pc:spChg>
        <pc:picChg chg="add mod">
          <ac:chgData name="Myosotis _13" userId="d3757a171cf8daaf" providerId="LiveId" clId="{A00C0262-2244-4C01-976A-F8A9983E8DCB}" dt="2024-02-25T22:03:06.665" v="33650" actId="26606"/>
          <ac:picMkLst>
            <pc:docMk/>
            <pc:sldMk cId="3130257210" sldId="297"/>
            <ac:picMk id="6" creationId="{77CFCE25-E581-5DCC-C821-1600D33D5B8C}"/>
          </ac:picMkLst>
        </pc:picChg>
      </pc:sldChg>
      <pc:sldChg chg="delSp new del mod">
        <pc:chgData name="Myosotis _13" userId="d3757a171cf8daaf" providerId="LiveId" clId="{A00C0262-2244-4C01-976A-F8A9983E8DCB}" dt="2024-02-25T22:35:11.538" v="33675" actId="47"/>
        <pc:sldMkLst>
          <pc:docMk/>
          <pc:sldMk cId="185143223" sldId="298"/>
        </pc:sldMkLst>
        <pc:spChg chg="del">
          <ac:chgData name="Myosotis _13" userId="d3757a171cf8daaf" providerId="LiveId" clId="{A00C0262-2244-4C01-976A-F8A9983E8DCB}" dt="2024-02-25T22:04:59.992" v="33653" actId="478"/>
          <ac:spMkLst>
            <pc:docMk/>
            <pc:sldMk cId="185143223" sldId="298"/>
            <ac:spMk id="2" creationId="{E564722C-641E-82BA-F5DB-80FC97A5B5F7}"/>
          </ac:spMkLst>
        </pc:spChg>
        <pc:spChg chg="del">
          <ac:chgData name="Myosotis _13" userId="d3757a171cf8daaf" providerId="LiveId" clId="{A00C0262-2244-4C01-976A-F8A9983E8DCB}" dt="2024-02-25T22:04:57.728" v="33652" actId="478"/>
          <ac:spMkLst>
            <pc:docMk/>
            <pc:sldMk cId="185143223" sldId="298"/>
            <ac:spMk id="3" creationId="{A642853D-DE13-F9CD-CBA6-BD38F094B8B6}"/>
          </ac:spMkLst>
        </pc:spChg>
      </pc:sldChg>
      <pc:sldChg chg="delSp modSp add mod setBg">
        <pc:chgData name="Myosotis _13" userId="d3757a171cf8daaf" providerId="LiveId" clId="{A00C0262-2244-4C01-976A-F8A9983E8DCB}" dt="2024-02-25T22:38:02.580" v="33689" actId="1076"/>
        <pc:sldMkLst>
          <pc:docMk/>
          <pc:sldMk cId="1873859218" sldId="299"/>
        </pc:sldMkLst>
        <pc:spChg chg="del">
          <ac:chgData name="Myosotis _13" userId="d3757a171cf8daaf" providerId="LiveId" clId="{A00C0262-2244-4C01-976A-F8A9983E8DCB}" dt="2024-02-25T22:29:58.785" v="33655" actId="478"/>
          <ac:spMkLst>
            <pc:docMk/>
            <pc:sldMk cId="1873859218" sldId="299"/>
            <ac:spMk id="10" creationId="{00000000-0000-0000-0000-000000000000}"/>
          </ac:spMkLst>
        </pc:spChg>
        <pc:spChg chg="mod">
          <ac:chgData name="Myosotis _13" userId="d3757a171cf8daaf" providerId="LiveId" clId="{A00C0262-2244-4C01-976A-F8A9983E8DCB}" dt="2024-02-25T22:37:57.138" v="33688" actId="14100"/>
          <ac:spMkLst>
            <pc:docMk/>
            <pc:sldMk cId="1873859218" sldId="299"/>
            <ac:spMk id="12" creationId="{00000000-0000-0000-0000-000000000000}"/>
          </ac:spMkLst>
        </pc:spChg>
        <pc:spChg chg="mod">
          <ac:chgData name="Myosotis _13" userId="d3757a171cf8daaf" providerId="LiveId" clId="{A00C0262-2244-4C01-976A-F8A9983E8DCB}" dt="2024-02-25T22:38:02.580" v="33689" actId="1076"/>
          <ac:spMkLst>
            <pc:docMk/>
            <pc:sldMk cId="1873859218" sldId="299"/>
            <ac:spMk id="13" creationId="{00000000-0000-0000-0000-000000000000}"/>
          </ac:spMkLst>
        </pc:spChg>
        <pc:spChg chg="mod">
          <ac:chgData name="Myosotis _13" userId="d3757a171cf8daaf" providerId="LiveId" clId="{A00C0262-2244-4C01-976A-F8A9983E8DCB}" dt="2024-02-25T22:37:32.410" v="33685" actId="255"/>
          <ac:spMkLst>
            <pc:docMk/>
            <pc:sldMk cId="1873859218" sldId="299"/>
            <ac:spMk id="17" creationId="{00000000-0000-0000-0000-000000000000}"/>
          </ac:spMkLst>
        </pc:spChg>
        <pc:picChg chg="mod">
          <ac:chgData name="Myosotis _13" userId="d3757a171cf8daaf" providerId="LiveId" clId="{A00C0262-2244-4C01-976A-F8A9983E8DCB}" dt="2024-02-25T22:36:34.322" v="33679" actId="207"/>
          <ac:picMkLst>
            <pc:docMk/>
            <pc:sldMk cId="1873859218" sldId="299"/>
            <ac:picMk id="9" creationId="{00000000-0000-0000-0000-000000000000}"/>
          </ac:picMkLst>
        </pc:picChg>
        <pc:picChg chg="mod">
          <ac:chgData name="Myosotis _13" userId="d3757a171cf8daaf" providerId="LiveId" clId="{A00C0262-2244-4C01-976A-F8A9983E8DCB}" dt="2024-02-25T22:37:44.319" v="33686" actId="14100"/>
          <ac:picMkLst>
            <pc:docMk/>
            <pc:sldMk cId="1873859218" sldId="299"/>
            <ac:picMk id="16" creationId="{00000000-0000-0000-0000-000000000000}"/>
          </ac:picMkLst>
        </pc:picChg>
      </pc:sldChg>
      <pc:sldChg chg="add">
        <pc:chgData name="Myosotis _13" userId="d3757a171cf8daaf" providerId="LiveId" clId="{A00C0262-2244-4C01-976A-F8A9983E8DCB}" dt="2024-02-25T22:29:49.805" v="33654"/>
        <pc:sldMkLst>
          <pc:docMk/>
          <pc:sldMk cId="0" sldId="300"/>
        </pc:sldMkLst>
      </pc:sldChg>
      <pc:sldChg chg="add">
        <pc:chgData name="Myosotis _13" userId="d3757a171cf8daaf" providerId="LiveId" clId="{A00C0262-2244-4C01-976A-F8A9983E8DCB}" dt="2024-02-25T22:29:49.805" v="33654"/>
        <pc:sldMkLst>
          <pc:docMk/>
          <pc:sldMk cId="0" sldId="301"/>
        </pc:sldMkLst>
      </pc:sldChg>
      <pc:sldChg chg="add">
        <pc:chgData name="Myosotis _13" userId="d3757a171cf8daaf" providerId="LiveId" clId="{A00C0262-2244-4C01-976A-F8A9983E8DCB}" dt="2024-02-25T22:29:49.805" v="33654"/>
        <pc:sldMkLst>
          <pc:docMk/>
          <pc:sldMk cId="0" sldId="302"/>
        </pc:sldMkLst>
      </pc:sldChg>
      <pc:sldChg chg="add">
        <pc:chgData name="Myosotis _13" userId="d3757a171cf8daaf" providerId="LiveId" clId="{A00C0262-2244-4C01-976A-F8A9983E8DCB}" dt="2024-02-25T22:29:49.805" v="33654"/>
        <pc:sldMkLst>
          <pc:docMk/>
          <pc:sldMk cId="0" sldId="303"/>
        </pc:sldMkLst>
      </pc:sldChg>
      <pc:sldChg chg="addSp delSp modSp add mod setBg setClrOvrMap delDesignElem">
        <pc:chgData name="Myosotis _13" userId="d3757a171cf8daaf" providerId="LiveId" clId="{A00C0262-2244-4C01-976A-F8A9983E8DCB}" dt="2024-02-25T23:44:07.391" v="34061" actId="207"/>
        <pc:sldMkLst>
          <pc:docMk/>
          <pc:sldMk cId="3492451113" sldId="304"/>
        </pc:sldMkLst>
        <pc:spChg chg="mod">
          <ac:chgData name="Myosotis _13" userId="d3757a171cf8daaf" providerId="LiveId" clId="{A00C0262-2244-4C01-976A-F8A9983E8DCB}" dt="2024-02-25T23:44:03.498" v="34060" actId="26606"/>
          <ac:spMkLst>
            <pc:docMk/>
            <pc:sldMk cId="3492451113" sldId="304"/>
            <ac:spMk id="2" creationId="{CF3F0D8E-49DD-1170-2CC0-605CFB47C745}"/>
          </ac:spMkLst>
        </pc:spChg>
        <pc:spChg chg="add">
          <ac:chgData name="Myosotis _13" userId="d3757a171cf8daaf" providerId="LiveId" clId="{A00C0262-2244-4C01-976A-F8A9983E8DCB}" dt="2024-02-25T23:44:03.498" v="34060" actId="26606"/>
          <ac:spMkLst>
            <pc:docMk/>
            <pc:sldMk cId="3492451113" sldId="304"/>
            <ac:spMk id="7" creationId="{EC7FF834-B204-4967-8D47-8BB36EAF0EF5}"/>
          </ac:spMkLst>
        </pc:spChg>
        <pc:spChg chg="add">
          <ac:chgData name="Myosotis _13" userId="d3757a171cf8daaf" providerId="LiveId" clId="{A00C0262-2244-4C01-976A-F8A9983E8DCB}" dt="2024-02-25T23:44:03.498" v="34060" actId="26606"/>
          <ac:spMkLst>
            <pc:docMk/>
            <pc:sldMk cId="3492451113" sldId="304"/>
            <ac:spMk id="8" creationId="{F780A22D-61EA-43E3-BD94-3E39CF902160}"/>
          </ac:spMkLst>
        </pc:spChg>
        <pc:spChg chg="del">
          <ac:chgData name="Myosotis _13" userId="d3757a171cf8daaf" providerId="LiveId" clId="{A00C0262-2244-4C01-976A-F8A9983E8DCB}" dt="2024-02-25T23:40:08.758" v="34028"/>
          <ac:spMkLst>
            <pc:docMk/>
            <pc:sldMk cId="3492451113" sldId="304"/>
            <ac:spMk id="9" creationId="{DC886316-7EF8-3EB3-B8FC-954C25BEE3AA}"/>
          </ac:spMkLst>
        </pc:spChg>
        <pc:spChg chg="del">
          <ac:chgData name="Myosotis _13" userId="d3757a171cf8daaf" providerId="LiveId" clId="{A00C0262-2244-4C01-976A-F8A9983E8DCB}" dt="2024-02-25T23:40:08.758" v="34028"/>
          <ac:spMkLst>
            <pc:docMk/>
            <pc:sldMk cId="3492451113" sldId="304"/>
            <ac:spMk id="11" creationId="{7F7089B4-FA26-52F3-D16E-E6AAF94457F1}"/>
          </ac:spMkLst>
        </pc:spChg>
        <pc:picChg chg="add mod">
          <ac:chgData name="Myosotis _13" userId="d3757a171cf8daaf" providerId="LiveId" clId="{A00C0262-2244-4C01-976A-F8A9983E8DCB}" dt="2024-02-25T23:44:07.391" v="34061" actId="207"/>
          <ac:picMkLst>
            <pc:docMk/>
            <pc:sldMk cId="3492451113" sldId="304"/>
            <ac:picMk id="4" creationId="{21A1D5B1-EBF3-3B6B-8004-56874E821691}"/>
          </ac:picMkLst>
        </pc:picChg>
        <pc:picChg chg="del">
          <ac:chgData name="Myosotis _13" userId="d3757a171cf8daaf" providerId="LiveId" clId="{A00C0262-2244-4C01-976A-F8A9983E8DCB}" dt="2024-02-25T23:40:42.721" v="34058" actId="478"/>
          <ac:picMkLst>
            <pc:docMk/>
            <pc:sldMk cId="3492451113" sldId="304"/>
            <ac:picMk id="6" creationId="{99F4393A-26B6-BF44-B81E-8407AEEB0A59}"/>
          </ac:picMkLst>
        </pc:picChg>
      </pc:sldChg>
      <pc:sldChg chg="addSp delSp modSp new mod">
        <pc:chgData name="Myosotis _13" userId="d3757a171cf8daaf" providerId="LiveId" clId="{A00C0262-2244-4C01-976A-F8A9983E8DCB}" dt="2024-02-26T01:12:09.942" v="37520" actId="2710"/>
        <pc:sldMkLst>
          <pc:docMk/>
          <pc:sldMk cId="871335309" sldId="305"/>
        </pc:sldMkLst>
        <pc:spChg chg="del">
          <ac:chgData name="Myosotis _13" userId="d3757a171cf8daaf" providerId="LiveId" clId="{A00C0262-2244-4C01-976A-F8A9983E8DCB}" dt="2024-02-25T23:44:15.717" v="34063" actId="478"/>
          <ac:spMkLst>
            <pc:docMk/>
            <pc:sldMk cId="871335309" sldId="305"/>
            <ac:spMk id="2" creationId="{91EFF694-BDC8-2CE8-C30C-A13E99AF3439}"/>
          </ac:spMkLst>
        </pc:spChg>
        <pc:spChg chg="del">
          <ac:chgData name="Myosotis _13" userId="d3757a171cf8daaf" providerId="LiveId" clId="{A00C0262-2244-4C01-976A-F8A9983E8DCB}" dt="2024-02-25T23:44:17.753" v="34064" actId="478"/>
          <ac:spMkLst>
            <pc:docMk/>
            <pc:sldMk cId="871335309" sldId="305"/>
            <ac:spMk id="3" creationId="{D5B09B67-D5C9-9875-CDEB-9FE85B3D19CF}"/>
          </ac:spMkLst>
        </pc:spChg>
        <pc:spChg chg="add mod">
          <ac:chgData name="Myosotis _13" userId="d3757a171cf8daaf" providerId="LiveId" clId="{A00C0262-2244-4C01-976A-F8A9983E8DCB}" dt="2024-02-26T00:41:56.761" v="36823" actId="1076"/>
          <ac:spMkLst>
            <pc:docMk/>
            <pc:sldMk cId="871335309" sldId="305"/>
            <ac:spMk id="4" creationId="{3E585329-0567-DEF4-2DD8-2567D21060C7}"/>
          </ac:spMkLst>
        </pc:spChg>
        <pc:spChg chg="add mod">
          <ac:chgData name="Myosotis _13" userId="d3757a171cf8daaf" providerId="LiveId" clId="{A00C0262-2244-4C01-976A-F8A9983E8DCB}" dt="2024-02-26T00:42:00.773" v="36824" actId="1076"/>
          <ac:spMkLst>
            <pc:docMk/>
            <pc:sldMk cId="871335309" sldId="305"/>
            <ac:spMk id="5" creationId="{4A86C91B-9396-D9BC-4819-4F2A6EBB35AD}"/>
          </ac:spMkLst>
        </pc:spChg>
        <pc:spChg chg="add del mod">
          <ac:chgData name="Myosotis _13" userId="d3757a171cf8daaf" providerId="LiveId" clId="{A00C0262-2244-4C01-976A-F8A9983E8DCB}" dt="2024-02-25T23:58:12.377" v="34858" actId="478"/>
          <ac:spMkLst>
            <pc:docMk/>
            <pc:sldMk cId="871335309" sldId="305"/>
            <ac:spMk id="6" creationId="{4A87807E-D293-5909-E36D-3DE2EE77AE3D}"/>
          </ac:spMkLst>
        </pc:spChg>
        <pc:spChg chg="add mod">
          <ac:chgData name="Myosotis _13" userId="d3757a171cf8daaf" providerId="LiveId" clId="{A00C0262-2244-4C01-976A-F8A9983E8DCB}" dt="2024-02-26T00:42:09.878" v="36826" actId="1076"/>
          <ac:spMkLst>
            <pc:docMk/>
            <pc:sldMk cId="871335309" sldId="305"/>
            <ac:spMk id="7" creationId="{FBFC3568-F154-25B5-0104-EAE1533080C8}"/>
          </ac:spMkLst>
        </pc:spChg>
        <pc:spChg chg="add del mod">
          <ac:chgData name="Myosotis _13" userId="d3757a171cf8daaf" providerId="LiveId" clId="{A00C0262-2244-4C01-976A-F8A9983E8DCB}" dt="2024-02-26T00:02:30.896" v="34998"/>
          <ac:spMkLst>
            <pc:docMk/>
            <pc:sldMk cId="871335309" sldId="305"/>
            <ac:spMk id="8" creationId="{1C0B561E-0E4E-CADC-7D4E-802429917A73}"/>
          </ac:spMkLst>
        </pc:spChg>
        <pc:spChg chg="add mod">
          <ac:chgData name="Myosotis _13" userId="d3757a171cf8daaf" providerId="LiveId" clId="{A00C0262-2244-4C01-976A-F8A9983E8DCB}" dt="2024-02-26T01:12:09.942" v="37520" actId="2710"/>
          <ac:spMkLst>
            <pc:docMk/>
            <pc:sldMk cId="871335309" sldId="305"/>
            <ac:spMk id="9" creationId="{DB1FAAA8-1B97-81CB-0A8B-C84E2FF386B1}"/>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44B421-9B83-4899-8023-1A793FC1618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5EA6A02-3F9C-4963-8F73-DE031F32EFFF}">
      <dgm:prSet/>
      <dgm:spPr/>
      <dgm:t>
        <a:bodyPr/>
        <a:lstStyle/>
        <a:p>
          <a:pPr>
            <a:lnSpc>
              <a:spcPct val="100000"/>
            </a:lnSpc>
          </a:pPr>
          <a:r>
            <a:rPr lang="fr-FR"/>
            <a:t>Importer des données</a:t>
          </a:r>
          <a:endParaRPr lang="en-US"/>
        </a:p>
      </dgm:t>
    </dgm:pt>
    <dgm:pt modelId="{E0840C9B-FEA0-42AB-9820-A2C6206BC670}" type="parTrans" cxnId="{A2483581-BD75-43EB-A5F7-B1D651ECEB3D}">
      <dgm:prSet/>
      <dgm:spPr/>
      <dgm:t>
        <a:bodyPr/>
        <a:lstStyle/>
        <a:p>
          <a:endParaRPr lang="en-US"/>
        </a:p>
      </dgm:t>
    </dgm:pt>
    <dgm:pt modelId="{859ED265-64DC-49E8-A940-89DABC15893E}" type="sibTrans" cxnId="{A2483581-BD75-43EB-A5F7-B1D651ECEB3D}">
      <dgm:prSet/>
      <dgm:spPr/>
      <dgm:t>
        <a:bodyPr/>
        <a:lstStyle/>
        <a:p>
          <a:endParaRPr lang="en-US"/>
        </a:p>
      </dgm:t>
    </dgm:pt>
    <dgm:pt modelId="{D8AC7B05-395C-477C-8816-353159F6D215}">
      <dgm:prSet/>
      <dgm:spPr/>
      <dgm:t>
        <a:bodyPr/>
        <a:lstStyle/>
        <a:p>
          <a:pPr>
            <a:lnSpc>
              <a:spcPct val="100000"/>
            </a:lnSpc>
          </a:pPr>
          <a:r>
            <a:rPr lang="fr-FR"/>
            <a:t>Pré-traitement de la donnée</a:t>
          </a:r>
          <a:endParaRPr lang="en-US"/>
        </a:p>
      </dgm:t>
    </dgm:pt>
    <dgm:pt modelId="{96C2AFEE-AA03-495A-9D52-12A73D7BADBF}" type="parTrans" cxnId="{7C6259C9-0A5C-42A1-9ED1-CD73736D5DBD}">
      <dgm:prSet/>
      <dgm:spPr/>
      <dgm:t>
        <a:bodyPr/>
        <a:lstStyle/>
        <a:p>
          <a:endParaRPr lang="en-US"/>
        </a:p>
      </dgm:t>
    </dgm:pt>
    <dgm:pt modelId="{A9591239-3791-4379-8322-11D11D1BF405}" type="sibTrans" cxnId="{7C6259C9-0A5C-42A1-9ED1-CD73736D5DBD}">
      <dgm:prSet/>
      <dgm:spPr/>
      <dgm:t>
        <a:bodyPr/>
        <a:lstStyle/>
        <a:p>
          <a:endParaRPr lang="en-US"/>
        </a:p>
      </dgm:t>
    </dgm:pt>
    <dgm:pt modelId="{6031C7AE-61EF-4141-9A14-0A19F836AA72}">
      <dgm:prSet/>
      <dgm:spPr/>
      <dgm:t>
        <a:bodyPr/>
        <a:lstStyle/>
        <a:p>
          <a:pPr>
            <a:lnSpc>
              <a:spcPct val="100000"/>
            </a:lnSpc>
          </a:pPr>
          <a:r>
            <a:rPr lang="fr-FR"/>
            <a:t>Configurer un rapport</a:t>
          </a:r>
          <a:endParaRPr lang="en-US"/>
        </a:p>
      </dgm:t>
    </dgm:pt>
    <dgm:pt modelId="{744A2C47-202C-4AEE-ACE4-BBCAAFC2AACF}" type="parTrans" cxnId="{5741EC4A-7D57-41C8-AD48-F65C1BA345D3}">
      <dgm:prSet/>
      <dgm:spPr/>
      <dgm:t>
        <a:bodyPr/>
        <a:lstStyle/>
        <a:p>
          <a:endParaRPr lang="en-US"/>
        </a:p>
      </dgm:t>
    </dgm:pt>
    <dgm:pt modelId="{1F084051-CEA9-43B5-B7BA-04422C981B42}" type="sibTrans" cxnId="{5741EC4A-7D57-41C8-AD48-F65C1BA345D3}">
      <dgm:prSet/>
      <dgm:spPr/>
      <dgm:t>
        <a:bodyPr/>
        <a:lstStyle/>
        <a:p>
          <a:endParaRPr lang="en-US"/>
        </a:p>
      </dgm:t>
    </dgm:pt>
    <dgm:pt modelId="{BD795DB7-DC85-4132-9E6B-90620C548C42}">
      <dgm:prSet/>
      <dgm:spPr/>
      <dgm:t>
        <a:bodyPr/>
        <a:lstStyle/>
        <a:p>
          <a:pPr>
            <a:lnSpc>
              <a:spcPct val="100000"/>
            </a:lnSpc>
          </a:pPr>
          <a:r>
            <a:rPr lang="fr-FR"/>
            <a:t>Publier et partager un rapport</a:t>
          </a:r>
          <a:endParaRPr lang="en-US"/>
        </a:p>
      </dgm:t>
    </dgm:pt>
    <dgm:pt modelId="{99BEE684-D999-486C-B391-6B166C3725BF}" type="parTrans" cxnId="{AB63B6B5-2289-4626-B5AE-C04449141D5F}">
      <dgm:prSet/>
      <dgm:spPr/>
      <dgm:t>
        <a:bodyPr/>
        <a:lstStyle/>
        <a:p>
          <a:endParaRPr lang="en-US"/>
        </a:p>
      </dgm:t>
    </dgm:pt>
    <dgm:pt modelId="{40D73353-DA8D-4AB5-BA85-76F0E06FF2B6}" type="sibTrans" cxnId="{AB63B6B5-2289-4626-B5AE-C04449141D5F}">
      <dgm:prSet/>
      <dgm:spPr/>
      <dgm:t>
        <a:bodyPr/>
        <a:lstStyle/>
        <a:p>
          <a:endParaRPr lang="en-US"/>
        </a:p>
      </dgm:t>
    </dgm:pt>
    <dgm:pt modelId="{8CA7E991-2609-4E98-A7F1-E0C129F47018}" type="pres">
      <dgm:prSet presAssocID="{D544B421-9B83-4899-8023-1A793FC1618E}" presName="root" presStyleCnt="0">
        <dgm:presLayoutVars>
          <dgm:dir/>
          <dgm:resizeHandles val="exact"/>
        </dgm:presLayoutVars>
      </dgm:prSet>
      <dgm:spPr/>
    </dgm:pt>
    <dgm:pt modelId="{E135318B-FFD6-48E9-B217-0DA1B62C134E}" type="pres">
      <dgm:prSet presAssocID="{05EA6A02-3F9C-4963-8F73-DE031F32EFFF}" presName="compNode" presStyleCnt="0"/>
      <dgm:spPr/>
    </dgm:pt>
    <dgm:pt modelId="{560677B7-EDED-4F8A-BD31-04439BF45565}" type="pres">
      <dgm:prSet presAssocID="{05EA6A02-3F9C-4963-8F73-DE031F32EFFF}" presName="bgRect" presStyleLbl="bgShp" presStyleIdx="0" presStyleCnt="4"/>
      <dgm:spPr>
        <a:solidFill>
          <a:schemeClr val="accent2">
            <a:lumMod val="75000"/>
          </a:schemeClr>
        </a:solidFill>
      </dgm:spPr>
    </dgm:pt>
    <dgm:pt modelId="{982CAF70-E68B-4308-A5E3-1DB8872BB5B5}" type="pres">
      <dgm:prSet presAssocID="{05EA6A02-3F9C-4963-8F73-DE031F32EFF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 de données"/>
        </a:ext>
      </dgm:extLst>
    </dgm:pt>
    <dgm:pt modelId="{21EF8C2E-0A9F-4990-9E5D-3D573E5F9323}" type="pres">
      <dgm:prSet presAssocID="{05EA6A02-3F9C-4963-8F73-DE031F32EFFF}" presName="spaceRect" presStyleCnt="0"/>
      <dgm:spPr/>
    </dgm:pt>
    <dgm:pt modelId="{82367DF1-36D9-4AEF-9AA6-C3DBDFDDD8B7}" type="pres">
      <dgm:prSet presAssocID="{05EA6A02-3F9C-4963-8F73-DE031F32EFFF}" presName="parTx" presStyleLbl="revTx" presStyleIdx="0" presStyleCnt="4">
        <dgm:presLayoutVars>
          <dgm:chMax val="0"/>
          <dgm:chPref val="0"/>
        </dgm:presLayoutVars>
      </dgm:prSet>
      <dgm:spPr/>
    </dgm:pt>
    <dgm:pt modelId="{F3A7DDC8-0687-4572-B157-58E653D67B74}" type="pres">
      <dgm:prSet presAssocID="{859ED265-64DC-49E8-A940-89DABC15893E}" presName="sibTrans" presStyleCnt="0"/>
      <dgm:spPr/>
    </dgm:pt>
    <dgm:pt modelId="{9B3DBF32-2D3E-4C8F-8DB7-FE47CB332B99}" type="pres">
      <dgm:prSet presAssocID="{D8AC7B05-395C-477C-8816-353159F6D215}" presName="compNode" presStyleCnt="0"/>
      <dgm:spPr/>
    </dgm:pt>
    <dgm:pt modelId="{53A3291E-F323-4F7A-ACD1-16E52B75A7CB}" type="pres">
      <dgm:prSet presAssocID="{D8AC7B05-395C-477C-8816-353159F6D215}" presName="bgRect" presStyleLbl="bgShp" presStyleIdx="1" presStyleCnt="4"/>
      <dgm:spPr>
        <a:solidFill>
          <a:schemeClr val="accent2">
            <a:lumMod val="75000"/>
          </a:schemeClr>
        </a:solidFill>
      </dgm:spPr>
    </dgm:pt>
    <dgm:pt modelId="{6AA6B57E-20EE-4D11-AF7A-4DCB6D8DB4F3}" type="pres">
      <dgm:prSet presAssocID="{D8AC7B05-395C-477C-8816-353159F6D2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ll scene"/>
        </a:ext>
      </dgm:extLst>
    </dgm:pt>
    <dgm:pt modelId="{248D86B1-9C24-45D9-A9E3-A0D80D2631BC}" type="pres">
      <dgm:prSet presAssocID="{D8AC7B05-395C-477C-8816-353159F6D215}" presName="spaceRect" presStyleCnt="0"/>
      <dgm:spPr/>
    </dgm:pt>
    <dgm:pt modelId="{7C5127B7-DD41-456E-B301-3EB6DA0AF1F6}" type="pres">
      <dgm:prSet presAssocID="{D8AC7B05-395C-477C-8816-353159F6D215}" presName="parTx" presStyleLbl="revTx" presStyleIdx="1" presStyleCnt="4">
        <dgm:presLayoutVars>
          <dgm:chMax val="0"/>
          <dgm:chPref val="0"/>
        </dgm:presLayoutVars>
      </dgm:prSet>
      <dgm:spPr/>
    </dgm:pt>
    <dgm:pt modelId="{5DD178F2-BEC2-4446-A802-8C4E9F3D0E02}" type="pres">
      <dgm:prSet presAssocID="{A9591239-3791-4379-8322-11D11D1BF405}" presName="sibTrans" presStyleCnt="0"/>
      <dgm:spPr/>
    </dgm:pt>
    <dgm:pt modelId="{828C14EF-AC56-498D-B02B-015A221FA067}" type="pres">
      <dgm:prSet presAssocID="{6031C7AE-61EF-4141-9A14-0A19F836AA72}" presName="compNode" presStyleCnt="0"/>
      <dgm:spPr/>
    </dgm:pt>
    <dgm:pt modelId="{C70C76C3-DA4E-459B-B083-9491194F67E5}" type="pres">
      <dgm:prSet presAssocID="{6031C7AE-61EF-4141-9A14-0A19F836AA72}" presName="bgRect" presStyleLbl="bgShp" presStyleIdx="2" presStyleCnt="4"/>
      <dgm:spPr>
        <a:solidFill>
          <a:schemeClr val="accent2">
            <a:lumMod val="75000"/>
          </a:schemeClr>
        </a:solidFill>
      </dgm:spPr>
    </dgm:pt>
    <dgm:pt modelId="{287A027D-A611-416E-A314-C8B61F356ABD}" type="pres">
      <dgm:prSet presAssocID="{6031C7AE-61EF-4141-9A14-0A19F836AA7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ingle gear"/>
        </a:ext>
      </dgm:extLst>
    </dgm:pt>
    <dgm:pt modelId="{C21536CB-771E-42E4-B280-AB5815DD60D2}" type="pres">
      <dgm:prSet presAssocID="{6031C7AE-61EF-4141-9A14-0A19F836AA72}" presName="spaceRect" presStyleCnt="0"/>
      <dgm:spPr/>
    </dgm:pt>
    <dgm:pt modelId="{5D32F188-7CC2-4B67-8489-08D79F536069}" type="pres">
      <dgm:prSet presAssocID="{6031C7AE-61EF-4141-9A14-0A19F836AA72}" presName="parTx" presStyleLbl="revTx" presStyleIdx="2" presStyleCnt="4">
        <dgm:presLayoutVars>
          <dgm:chMax val="0"/>
          <dgm:chPref val="0"/>
        </dgm:presLayoutVars>
      </dgm:prSet>
      <dgm:spPr/>
    </dgm:pt>
    <dgm:pt modelId="{D8789A9D-F8EC-4CAD-BD98-C0022DB54867}" type="pres">
      <dgm:prSet presAssocID="{1F084051-CEA9-43B5-B7BA-04422C981B42}" presName="sibTrans" presStyleCnt="0"/>
      <dgm:spPr/>
    </dgm:pt>
    <dgm:pt modelId="{A745071F-72E9-431F-85C4-D215D4736D34}" type="pres">
      <dgm:prSet presAssocID="{BD795DB7-DC85-4132-9E6B-90620C548C42}" presName="compNode" presStyleCnt="0"/>
      <dgm:spPr/>
    </dgm:pt>
    <dgm:pt modelId="{7F0C0E82-4EB8-42E3-A1F3-44CB5D976876}" type="pres">
      <dgm:prSet presAssocID="{BD795DB7-DC85-4132-9E6B-90620C548C42}" presName="bgRect" presStyleLbl="bgShp" presStyleIdx="3" presStyleCnt="4"/>
      <dgm:spPr>
        <a:solidFill>
          <a:schemeClr val="accent2">
            <a:lumMod val="75000"/>
          </a:schemeClr>
        </a:solidFill>
      </dgm:spPr>
    </dgm:pt>
    <dgm:pt modelId="{6404622D-C69D-4024-B797-0DD954D86516}" type="pres">
      <dgm:prSet presAssocID="{BD795DB7-DC85-4132-9E6B-90620C548C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165FE4EC-4595-46F2-9A9C-71F003C8542A}" type="pres">
      <dgm:prSet presAssocID="{BD795DB7-DC85-4132-9E6B-90620C548C42}" presName="spaceRect" presStyleCnt="0"/>
      <dgm:spPr/>
    </dgm:pt>
    <dgm:pt modelId="{1D1DF59F-3CEC-4340-ABC6-6235A3A416A4}" type="pres">
      <dgm:prSet presAssocID="{BD795DB7-DC85-4132-9E6B-90620C548C42}" presName="parTx" presStyleLbl="revTx" presStyleIdx="3" presStyleCnt="4">
        <dgm:presLayoutVars>
          <dgm:chMax val="0"/>
          <dgm:chPref val="0"/>
        </dgm:presLayoutVars>
      </dgm:prSet>
      <dgm:spPr/>
    </dgm:pt>
  </dgm:ptLst>
  <dgm:cxnLst>
    <dgm:cxn modelId="{D35CCA05-64FC-4642-90A4-5149B5F9DE83}" type="presOf" srcId="{D544B421-9B83-4899-8023-1A793FC1618E}" destId="{8CA7E991-2609-4E98-A7F1-E0C129F47018}" srcOrd="0" destOrd="0" presId="urn:microsoft.com/office/officeart/2018/2/layout/IconVerticalSolidList"/>
    <dgm:cxn modelId="{F4ED550F-3C59-47F8-B4F5-42EF7477AA62}" type="presOf" srcId="{BD795DB7-DC85-4132-9E6B-90620C548C42}" destId="{1D1DF59F-3CEC-4340-ABC6-6235A3A416A4}" srcOrd="0" destOrd="0" presId="urn:microsoft.com/office/officeart/2018/2/layout/IconVerticalSolidList"/>
    <dgm:cxn modelId="{5741EC4A-7D57-41C8-AD48-F65C1BA345D3}" srcId="{D544B421-9B83-4899-8023-1A793FC1618E}" destId="{6031C7AE-61EF-4141-9A14-0A19F836AA72}" srcOrd="2" destOrd="0" parTransId="{744A2C47-202C-4AEE-ACE4-BBCAAFC2AACF}" sibTransId="{1F084051-CEA9-43B5-B7BA-04422C981B42}"/>
    <dgm:cxn modelId="{AD58237D-375A-45C2-A15C-E6081D66448E}" type="presOf" srcId="{D8AC7B05-395C-477C-8816-353159F6D215}" destId="{7C5127B7-DD41-456E-B301-3EB6DA0AF1F6}" srcOrd="0" destOrd="0" presId="urn:microsoft.com/office/officeart/2018/2/layout/IconVerticalSolidList"/>
    <dgm:cxn modelId="{A2483581-BD75-43EB-A5F7-B1D651ECEB3D}" srcId="{D544B421-9B83-4899-8023-1A793FC1618E}" destId="{05EA6A02-3F9C-4963-8F73-DE031F32EFFF}" srcOrd="0" destOrd="0" parTransId="{E0840C9B-FEA0-42AB-9820-A2C6206BC670}" sibTransId="{859ED265-64DC-49E8-A940-89DABC15893E}"/>
    <dgm:cxn modelId="{63D3919B-CF79-4327-BE82-01CDA9082BA6}" type="presOf" srcId="{05EA6A02-3F9C-4963-8F73-DE031F32EFFF}" destId="{82367DF1-36D9-4AEF-9AA6-C3DBDFDDD8B7}" srcOrd="0" destOrd="0" presId="urn:microsoft.com/office/officeart/2018/2/layout/IconVerticalSolidList"/>
    <dgm:cxn modelId="{99AB83B1-8BC9-4FA0-9092-87A479080443}" type="presOf" srcId="{6031C7AE-61EF-4141-9A14-0A19F836AA72}" destId="{5D32F188-7CC2-4B67-8489-08D79F536069}" srcOrd="0" destOrd="0" presId="urn:microsoft.com/office/officeart/2018/2/layout/IconVerticalSolidList"/>
    <dgm:cxn modelId="{AB63B6B5-2289-4626-B5AE-C04449141D5F}" srcId="{D544B421-9B83-4899-8023-1A793FC1618E}" destId="{BD795DB7-DC85-4132-9E6B-90620C548C42}" srcOrd="3" destOrd="0" parTransId="{99BEE684-D999-486C-B391-6B166C3725BF}" sibTransId="{40D73353-DA8D-4AB5-BA85-76F0E06FF2B6}"/>
    <dgm:cxn modelId="{7C6259C9-0A5C-42A1-9ED1-CD73736D5DBD}" srcId="{D544B421-9B83-4899-8023-1A793FC1618E}" destId="{D8AC7B05-395C-477C-8816-353159F6D215}" srcOrd="1" destOrd="0" parTransId="{96C2AFEE-AA03-495A-9D52-12A73D7BADBF}" sibTransId="{A9591239-3791-4379-8322-11D11D1BF405}"/>
    <dgm:cxn modelId="{673E18CB-8320-4984-8433-975DA6B5B3F7}" type="presParOf" srcId="{8CA7E991-2609-4E98-A7F1-E0C129F47018}" destId="{E135318B-FFD6-48E9-B217-0DA1B62C134E}" srcOrd="0" destOrd="0" presId="urn:microsoft.com/office/officeart/2018/2/layout/IconVerticalSolidList"/>
    <dgm:cxn modelId="{A52BC1EF-2432-42E3-9F5A-94D723BB9023}" type="presParOf" srcId="{E135318B-FFD6-48E9-B217-0DA1B62C134E}" destId="{560677B7-EDED-4F8A-BD31-04439BF45565}" srcOrd="0" destOrd="0" presId="urn:microsoft.com/office/officeart/2018/2/layout/IconVerticalSolidList"/>
    <dgm:cxn modelId="{9EE43ACE-D8F9-495C-AF5E-7787718E0E42}" type="presParOf" srcId="{E135318B-FFD6-48E9-B217-0DA1B62C134E}" destId="{982CAF70-E68B-4308-A5E3-1DB8872BB5B5}" srcOrd="1" destOrd="0" presId="urn:microsoft.com/office/officeart/2018/2/layout/IconVerticalSolidList"/>
    <dgm:cxn modelId="{F762B29C-BD48-4D66-BF3C-BA3D9DE7937A}" type="presParOf" srcId="{E135318B-FFD6-48E9-B217-0DA1B62C134E}" destId="{21EF8C2E-0A9F-4990-9E5D-3D573E5F9323}" srcOrd="2" destOrd="0" presId="urn:microsoft.com/office/officeart/2018/2/layout/IconVerticalSolidList"/>
    <dgm:cxn modelId="{01061800-295F-45B7-A310-63C35F8BCC67}" type="presParOf" srcId="{E135318B-FFD6-48E9-B217-0DA1B62C134E}" destId="{82367DF1-36D9-4AEF-9AA6-C3DBDFDDD8B7}" srcOrd="3" destOrd="0" presId="urn:microsoft.com/office/officeart/2018/2/layout/IconVerticalSolidList"/>
    <dgm:cxn modelId="{D996A0E4-9EAA-4908-9C6E-DAC2F7214ECB}" type="presParOf" srcId="{8CA7E991-2609-4E98-A7F1-E0C129F47018}" destId="{F3A7DDC8-0687-4572-B157-58E653D67B74}" srcOrd="1" destOrd="0" presId="urn:microsoft.com/office/officeart/2018/2/layout/IconVerticalSolidList"/>
    <dgm:cxn modelId="{B4A9FE69-364C-4412-9703-3F8FE3F2AE77}" type="presParOf" srcId="{8CA7E991-2609-4E98-A7F1-E0C129F47018}" destId="{9B3DBF32-2D3E-4C8F-8DB7-FE47CB332B99}" srcOrd="2" destOrd="0" presId="urn:microsoft.com/office/officeart/2018/2/layout/IconVerticalSolidList"/>
    <dgm:cxn modelId="{7196162B-C53E-4F9D-B883-2D89935B7537}" type="presParOf" srcId="{9B3DBF32-2D3E-4C8F-8DB7-FE47CB332B99}" destId="{53A3291E-F323-4F7A-ACD1-16E52B75A7CB}" srcOrd="0" destOrd="0" presId="urn:microsoft.com/office/officeart/2018/2/layout/IconVerticalSolidList"/>
    <dgm:cxn modelId="{037955AC-CBC4-47FF-A1D0-5C2B9E0712D0}" type="presParOf" srcId="{9B3DBF32-2D3E-4C8F-8DB7-FE47CB332B99}" destId="{6AA6B57E-20EE-4D11-AF7A-4DCB6D8DB4F3}" srcOrd="1" destOrd="0" presId="urn:microsoft.com/office/officeart/2018/2/layout/IconVerticalSolidList"/>
    <dgm:cxn modelId="{19CBA514-7D4F-40FE-BBF5-0A5BA021BF91}" type="presParOf" srcId="{9B3DBF32-2D3E-4C8F-8DB7-FE47CB332B99}" destId="{248D86B1-9C24-45D9-A9E3-A0D80D2631BC}" srcOrd="2" destOrd="0" presId="urn:microsoft.com/office/officeart/2018/2/layout/IconVerticalSolidList"/>
    <dgm:cxn modelId="{8199238D-DC43-4AA7-B145-8B9E6AC113A7}" type="presParOf" srcId="{9B3DBF32-2D3E-4C8F-8DB7-FE47CB332B99}" destId="{7C5127B7-DD41-456E-B301-3EB6DA0AF1F6}" srcOrd="3" destOrd="0" presId="urn:microsoft.com/office/officeart/2018/2/layout/IconVerticalSolidList"/>
    <dgm:cxn modelId="{AB395AB9-3D2D-49F6-BA95-43E6782A6BFC}" type="presParOf" srcId="{8CA7E991-2609-4E98-A7F1-E0C129F47018}" destId="{5DD178F2-BEC2-4446-A802-8C4E9F3D0E02}" srcOrd="3" destOrd="0" presId="urn:microsoft.com/office/officeart/2018/2/layout/IconVerticalSolidList"/>
    <dgm:cxn modelId="{2BDC5ED5-81FD-4308-9A05-5B8812080089}" type="presParOf" srcId="{8CA7E991-2609-4E98-A7F1-E0C129F47018}" destId="{828C14EF-AC56-498D-B02B-015A221FA067}" srcOrd="4" destOrd="0" presId="urn:microsoft.com/office/officeart/2018/2/layout/IconVerticalSolidList"/>
    <dgm:cxn modelId="{761B2A46-3E1D-4274-A5C3-2D645242AE3C}" type="presParOf" srcId="{828C14EF-AC56-498D-B02B-015A221FA067}" destId="{C70C76C3-DA4E-459B-B083-9491194F67E5}" srcOrd="0" destOrd="0" presId="urn:microsoft.com/office/officeart/2018/2/layout/IconVerticalSolidList"/>
    <dgm:cxn modelId="{1F471FA5-B851-4754-A6EC-46C09328FD02}" type="presParOf" srcId="{828C14EF-AC56-498D-B02B-015A221FA067}" destId="{287A027D-A611-416E-A314-C8B61F356ABD}" srcOrd="1" destOrd="0" presId="urn:microsoft.com/office/officeart/2018/2/layout/IconVerticalSolidList"/>
    <dgm:cxn modelId="{43AC5EDB-CA19-4268-ACDC-B69AA9D9E73B}" type="presParOf" srcId="{828C14EF-AC56-498D-B02B-015A221FA067}" destId="{C21536CB-771E-42E4-B280-AB5815DD60D2}" srcOrd="2" destOrd="0" presId="urn:microsoft.com/office/officeart/2018/2/layout/IconVerticalSolidList"/>
    <dgm:cxn modelId="{3D4EBA6C-8D66-4395-BD16-18DE3FFEEC98}" type="presParOf" srcId="{828C14EF-AC56-498D-B02B-015A221FA067}" destId="{5D32F188-7CC2-4B67-8489-08D79F536069}" srcOrd="3" destOrd="0" presId="urn:microsoft.com/office/officeart/2018/2/layout/IconVerticalSolidList"/>
    <dgm:cxn modelId="{DE8D8499-A318-484B-BAAD-2E8692F99DFB}" type="presParOf" srcId="{8CA7E991-2609-4E98-A7F1-E0C129F47018}" destId="{D8789A9D-F8EC-4CAD-BD98-C0022DB54867}" srcOrd="5" destOrd="0" presId="urn:microsoft.com/office/officeart/2018/2/layout/IconVerticalSolidList"/>
    <dgm:cxn modelId="{B158663B-4B2B-4D08-B3A5-33FA5F8304CF}" type="presParOf" srcId="{8CA7E991-2609-4E98-A7F1-E0C129F47018}" destId="{A745071F-72E9-431F-85C4-D215D4736D34}" srcOrd="6" destOrd="0" presId="urn:microsoft.com/office/officeart/2018/2/layout/IconVerticalSolidList"/>
    <dgm:cxn modelId="{FE7892BE-EDA3-47BF-99D6-07D8D7CD4911}" type="presParOf" srcId="{A745071F-72E9-431F-85C4-D215D4736D34}" destId="{7F0C0E82-4EB8-42E3-A1F3-44CB5D976876}" srcOrd="0" destOrd="0" presId="urn:microsoft.com/office/officeart/2018/2/layout/IconVerticalSolidList"/>
    <dgm:cxn modelId="{700D2998-49FA-408C-81BB-139958F2D14B}" type="presParOf" srcId="{A745071F-72E9-431F-85C4-D215D4736D34}" destId="{6404622D-C69D-4024-B797-0DD954D86516}" srcOrd="1" destOrd="0" presId="urn:microsoft.com/office/officeart/2018/2/layout/IconVerticalSolidList"/>
    <dgm:cxn modelId="{08D16F7E-9CBE-4501-81F6-BC7C95FC3A96}" type="presParOf" srcId="{A745071F-72E9-431F-85C4-D215D4736D34}" destId="{165FE4EC-4595-46F2-9A9C-71F003C8542A}" srcOrd="2" destOrd="0" presId="urn:microsoft.com/office/officeart/2018/2/layout/IconVerticalSolidList"/>
    <dgm:cxn modelId="{2FD90740-CC48-4731-B9E9-3DEE8D3CFFEE}" type="presParOf" srcId="{A745071F-72E9-431F-85C4-D215D4736D34}" destId="{1D1DF59F-3CEC-4340-ABC6-6235A3A416A4}"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62827B-997C-4133-95E6-7A98201A6847}"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F0375707-1D79-4878-95DD-C1387AA5B112}">
      <dgm:prSet custT="1"/>
      <dgm:spPr/>
      <dgm:t>
        <a:bodyPr/>
        <a:lstStyle/>
        <a:p>
          <a:r>
            <a:rPr lang="en-US" sz="1800" dirty="0"/>
            <a:t>Power Query </a:t>
          </a:r>
          <a:r>
            <a:rPr lang="fr-FR" sz="1800" noProof="0" dirty="0"/>
            <a:t>intégré</a:t>
          </a:r>
          <a:r>
            <a:rPr lang="en-US" sz="1800" dirty="0"/>
            <a:t> :</a:t>
          </a:r>
        </a:p>
        <a:p>
          <a:r>
            <a:rPr lang="en-US" sz="1900" dirty="0"/>
            <a:t>Outil de </a:t>
          </a:r>
          <a:r>
            <a:rPr lang="fr-FR" sz="1900" noProof="0" dirty="0"/>
            <a:t>prétraitement</a:t>
          </a:r>
          <a:r>
            <a:rPr lang="en-US" sz="1900" dirty="0"/>
            <a:t> et de </a:t>
          </a:r>
          <a:r>
            <a:rPr lang="fr-FR" sz="1900" noProof="0" dirty="0"/>
            <a:t>modélisation</a:t>
          </a:r>
          <a:r>
            <a:rPr lang="en-US" sz="1900" dirty="0"/>
            <a:t> des données</a:t>
          </a:r>
        </a:p>
      </dgm:t>
    </dgm:pt>
    <dgm:pt modelId="{B519E72F-02E2-4E03-B277-0F9EC953EEE5}" type="parTrans" cxnId="{F9042174-A00E-4D21-8633-B8C199BF6359}">
      <dgm:prSet/>
      <dgm:spPr/>
      <dgm:t>
        <a:bodyPr/>
        <a:lstStyle/>
        <a:p>
          <a:endParaRPr lang="en-US"/>
        </a:p>
      </dgm:t>
    </dgm:pt>
    <dgm:pt modelId="{493656D8-7D89-48D0-B9F5-B02448A3FA40}" type="sibTrans" cxnId="{F9042174-A00E-4D21-8633-B8C199BF6359}">
      <dgm:prSet phldrT="01" phldr="0"/>
      <dgm:spPr/>
      <dgm:t>
        <a:bodyPr/>
        <a:lstStyle/>
        <a:p>
          <a:r>
            <a:rPr lang="en-US"/>
            <a:t>01</a:t>
          </a:r>
        </a:p>
      </dgm:t>
    </dgm:pt>
    <dgm:pt modelId="{7BC49EC8-2A2B-452C-88BE-656BD1D73570}">
      <dgm:prSet/>
      <dgm:spPr/>
      <dgm:t>
        <a:bodyPr/>
        <a:lstStyle/>
        <a:p>
          <a:r>
            <a:rPr lang="fr-FR" dirty="0"/>
            <a:t>Interface et utilisation intuitive : </a:t>
          </a:r>
        </a:p>
        <a:p>
          <a:r>
            <a:rPr lang="fr-FR" dirty="0"/>
            <a:t>- connexion à des sources de données diverses (Excel, </a:t>
          </a:r>
          <a:r>
            <a:rPr lang="fr-FR" dirty="0" err="1"/>
            <a:t>Jupyter</a:t>
          </a:r>
          <a:r>
            <a:rPr lang="fr-FR" dirty="0"/>
            <a:t> notebook, </a:t>
          </a:r>
          <a:r>
            <a:rPr lang="fr-FR" dirty="0" err="1"/>
            <a:t>MySql</a:t>
          </a:r>
          <a:r>
            <a:rPr lang="fr-FR" dirty="0"/>
            <a:t>, …) </a:t>
          </a:r>
        </a:p>
        <a:p>
          <a:r>
            <a:rPr lang="fr-FR" dirty="0"/>
            <a:t>- mise en cache de la source de données dans un fichier </a:t>
          </a:r>
          <a:r>
            <a:rPr lang="fr-FR" i="1" dirty="0"/>
            <a:t>pbix</a:t>
          </a:r>
          <a:r>
            <a:rPr lang="fr-FR" dirty="0"/>
            <a:t> pour optimisation des performances</a:t>
          </a:r>
          <a:endParaRPr lang="en-US" dirty="0"/>
        </a:p>
      </dgm:t>
    </dgm:pt>
    <dgm:pt modelId="{11DBB95D-3024-4DB4-9410-2864D29D24A1}" type="parTrans" cxnId="{5D1B8D58-F8D9-4287-91FA-51B298706279}">
      <dgm:prSet/>
      <dgm:spPr/>
      <dgm:t>
        <a:bodyPr/>
        <a:lstStyle/>
        <a:p>
          <a:endParaRPr lang="en-US"/>
        </a:p>
      </dgm:t>
    </dgm:pt>
    <dgm:pt modelId="{69E9AEEC-42C7-4FB3-9735-B52FBE67DE00}" type="sibTrans" cxnId="{5D1B8D58-F8D9-4287-91FA-51B298706279}">
      <dgm:prSet phldrT="02" phldr="0"/>
      <dgm:spPr/>
      <dgm:t>
        <a:bodyPr/>
        <a:lstStyle/>
        <a:p>
          <a:r>
            <a:rPr lang="en-US"/>
            <a:t>02</a:t>
          </a:r>
        </a:p>
      </dgm:t>
    </dgm:pt>
    <dgm:pt modelId="{0F2B7575-E0FB-432D-9650-12836848593B}">
      <dgm:prSet/>
      <dgm:spPr/>
      <dgm:t>
        <a:bodyPr/>
        <a:lstStyle/>
        <a:p>
          <a:r>
            <a:rPr lang="fr-FR" noProof="0" dirty="0"/>
            <a:t>Power BI services permet de créer des espaces de travail, de publier dans une application, de gérer les droits d’accès pour l’audience visée (administrateur, membre, collaborateur,…), de la partager et de la mettre à jour.</a:t>
          </a:r>
        </a:p>
      </dgm:t>
    </dgm:pt>
    <dgm:pt modelId="{99E8E09A-0A59-49DC-9427-2C0F919B28D7}" type="parTrans" cxnId="{301BB3E4-E3D8-47FF-A635-106B5CEC324C}">
      <dgm:prSet/>
      <dgm:spPr/>
      <dgm:t>
        <a:bodyPr/>
        <a:lstStyle/>
        <a:p>
          <a:endParaRPr lang="en-US"/>
        </a:p>
      </dgm:t>
    </dgm:pt>
    <dgm:pt modelId="{2512FBCD-2CF9-4E6F-AE62-8400C6C38B05}" type="sibTrans" cxnId="{301BB3E4-E3D8-47FF-A635-106B5CEC324C}">
      <dgm:prSet phldrT="03" phldr="0"/>
      <dgm:spPr/>
      <dgm:t>
        <a:bodyPr/>
        <a:lstStyle/>
        <a:p>
          <a:r>
            <a:rPr lang="en-US" dirty="0"/>
            <a:t>03</a:t>
          </a:r>
        </a:p>
      </dgm:t>
    </dgm:pt>
    <dgm:pt modelId="{46B2D98E-8D6D-473D-B786-B5DC40C9282F}" type="pres">
      <dgm:prSet presAssocID="{AA62827B-997C-4133-95E6-7A98201A6847}" presName="Name0" presStyleCnt="0">
        <dgm:presLayoutVars>
          <dgm:animLvl val="lvl"/>
          <dgm:resizeHandles val="exact"/>
        </dgm:presLayoutVars>
      </dgm:prSet>
      <dgm:spPr/>
    </dgm:pt>
    <dgm:pt modelId="{EF15320C-8C0E-48BE-8A46-8F67AF6A20A1}" type="pres">
      <dgm:prSet presAssocID="{F0375707-1D79-4878-95DD-C1387AA5B112}" presName="compositeNode" presStyleCnt="0">
        <dgm:presLayoutVars>
          <dgm:bulletEnabled val="1"/>
        </dgm:presLayoutVars>
      </dgm:prSet>
      <dgm:spPr/>
    </dgm:pt>
    <dgm:pt modelId="{2993187C-BE19-4FB1-9AE2-45D4D6936727}" type="pres">
      <dgm:prSet presAssocID="{F0375707-1D79-4878-95DD-C1387AA5B112}" presName="bgRect" presStyleLbl="alignNode1" presStyleIdx="0" presStyleCnt="3"/>
      <dgm:spPr/>
    </dgm:pt>
    <dgm:pt modelId="{E17A2662-480F-4B25-AC03-222183C509E9}" type="pres">
      <dgm:prSet presAssocID="{493656D8-7D89-48D0-B9F5-B02448A3FA40}" presName="sibTransNodeRect" presStyleLbl="alignNode1" presStyleIdx="0" presStyleCnt="3">
        <dgm:presLayoutVars>
          <dgm:chMax val="0"/>
          <dgm:bulletEnabled val="1"/>
        </dgm:presLayoutVars>
      </dgm:prSet>
      <dgm:spPr/>
    </dgm:pt>
    <dgm:pt modelId="{687F912F-A1F3-4DD5-864B-95C5E8E3FD64}" type="pres">
      <dgm:prSet presAssocID="{F0375707-1D79-4878-95DD-C1387AA5B112}" presName="nodeRect" presStyleLbl="alignNode1" presStyleIdx="0" presStyleCnt="3">
        <dgm:presLayoutVars>
          <dgm:bulletEnabled val="1"/>
        </dgm:presLayoutVars>
      </dgm:prSet>
      <dgm:spPr/>
    </dgm:pt>
    <dgm:pt modelId="{9A027669-F44A-4FD6-9B9C-B0B115A268EA}" type="pres">
      <dgm:prSet presAssocID="{493656D8-7D89-48D0-B9F5-B02448A3FA40}" presName="sibTrans" presStyleCnt="0"/>
      <dgm:spPr/>
    </dgm:pt>
    <dgm:pt modelId="{F2ECD554-3437-435A-A824-DC8C782F0950}" type="pres">
      <dgm:prSet presAssocID="{7BC49EC8-2A2B-452C-88BE-656BD1D73570}" presName="compositeNode" presStyleCnt="0">
        <dgm:presLayoutVars>
          <dgm:bulletEnabled val="1"/>
        </dgm:presLayoutVars>
      </dgm:prSet>
      <dgm:spPr/>
    </dgm:pt>
    <dgm:pt modelId="{0F7266C1-50A0-4799-9257-E03972987BCE}" type="pres">
      <dgm:prSet presAssocID="{7BC49EC8-2A2B-452C-88BE-656BD1D73570}" presName="bgRect" presStyleLbl="alignNode1" presStyleIdx="1" presStyleCnt="3"/>
      <dgm:spPr/>
    </dgm:pt>
    <dgm:pt modelId="{97283AD3-0022-4719-A1B2-5FC3C2212866}" type="pres">
      <dgm:prSet presAssocID="{69E9AEEC-42C7-4FB3-9735-B52FBE67DE00}" presName="sibTransNodeRect" presStyleLbl="alignNode1" presStyleIdx="1" presStyleCnt="3">
        <dgm:presLayoutVars>
          <dgm:chMax val="0"/>
          <dgm:bulletEnabled val="1"/>
        </dgm:presLayoutVars>
      </dgm:prSet>
      <dgm:spPr/>
    </dgm:pt>
    <dgm:pt modelId="{F4D56931-4FC9-466D-ABAB-671B66164537}" type="pres">
      <dgm:prSet presAssocID="{7BC49EC8-2A2B-452C-88BE-656BD1D73570}" presName="nodeRect" presStyleLbl="alignNode1" presStyleIdx="1" presStyleCnt="3">
        <dgm:presLayoutVars>
          <dgm:bulletEnabled val="1"/>
        </dgm:presLayoutVars>
      </dgm:prSet>
      <dgm:spPr/>
    </dgm:pt>
    <dgm:pt modelId="{3A787AF1-FADE-46FA-AFED-3215B0DC6835}" type="pres">
      <dgm:prSet presAssocID="{69E9AEEC-42C7-4FB3-9735-B52FBE67DE00}" presName="sibTrans" presStyleCnt="0"/>
      <dgm:spPr/>
    </dgm:pt>
    <dgm:pt modelId="{773D8EF3-F32D-46C8-B8A1-74019B9CF52C}" type="pres">
      <dgm:prSet presAssocID="{0F2B7575-E0FB-432D-9650-12836848593B}" presName="compositeNode" presStyleCnt="0">
        <dgm:presLayoutVars>
          <dgm:bulletEnabled val="1"/>
        </dgm:presLayoutVars>
      </dgm:prSet>
      <dgm:spPr/>
    </dgm:pt>
    <dgm:pt modelId="{A9CBA3EE-019E-43D7-A959-A05B63526A4C}" type="pres">
      <dgm:prSet presAssocID="{0F2B7575-E0FB-432D-9650-12836848593B}" presName="bgRect" presStyleLbl="alignNode1" presStyleIdx="2" presStyleCnt="3"/>
      <dgm:spPr/>
    </dgm:pt>
    <dgm:pt modelId="{A5852E9D-0EE9-4320-9255-1ECBC3C693FA}" type="pres">
      <dgm:prSet presAssocID="{2512FBCD-2CF9-4E6F-AE62-8400C6C38B05}" presName="sibTransNodeRect" presStyleLbl="alignNode1" presStyleIdx="2" presStyleCnt="3">
        <dgm:presLayoutVars>
          <dgm:chMax val="0"/>
          <dgm:bulletEnabled val="1"/>
        </dgm:presLayoutVars>
      </dgm:prSet>
      <dgm:spPr/>
    </dgm:pt>
    <dgm:pt modelId="{0BC1FB6F-FF2E-4EE6-9281-4E1A38C38876}" type="pres">
      <dgm:prSet presAssocID="{0F2B7575-E0FB-432D-9650-12836848593B}" presName="nodeRect" presStyleLbl="alignNode1" presStyleIdx="2" presStyleCnt="3">
        <dgm:presLayoutVars>
          <dgm:bulletEnabled val="1"/>
        </dgm:presLayoutVars>
      </dgm:prSet>
      <dgm:spPr/>
    </dgm:pt>
  </dgm:ptLst>
  <dgm:cxnLst>
    <dgm:cxn modelId="{0A397409-FC67-4B91-A5C7-0BBB815A585F}" type="presOf" srcId="{69E9AEEC-42C7-4FB3-9735-B52FBE67DE00}" destId="{97283AD3-0022-4719-A1B2-5FC3C2212866}" srcOrd="0" destOrd="0" presId="urn:microsoft.com/office/officeart/2016/7/layout/LinearBlockProcessNumbered"/>
    <dgm:cxn modelId="{EBF2C62A-15E8-49BA-8C06-04C4E0B99A05}" type="presOf" srcId="{7BC49EC8-2A2B-452C-88BE-656BD1D73570}" destId="{F4D56931-4FC9-466D-ABAB-671B66164537}" srcOrd="1" destOrd="0" presId="urn:microsoft.com/office/officeart/2016/7/layout/LinearBlockProcessNumbered"/>
    <dgm:cxn modelId="{FA48C962-CD95-499D-B4EC-1CEE84DFBD34}" type="presOf" srcId="{AA62827B-997C-4133-95E6-7A98201A6847}" destId="{46B2D98E-8D6D-473D-B786-B5DC40C9282F}" srcOrd="0" destOrd="0" presId="urn:microsoft.com/office/officeart/2016/7/layout/LinearBlockProcessNumbered"/>
    <dgm:cxn modelId="{7DA19749-F1F5-49B4-93CF-ADDBA70BDAE6}" type="presOf" srcId="{F0375707-1D79-4878-95DD-C1387AA5B112}" destId="{687F912F-A1F3-4DD5-864B-95C5E8E3FD64}" srcOrd="1" destOrd="0" presId="urn:microsoft.com/office/officeart/2016/7/layout/LinearBlockProcessNumbered"/>
    <dgm:cxn modelId="{F9042174-A00E-4D21-8633-B8C199BF6359}" srcId="{AA62827B-997C-4133-95E6-7A98201A6847}" destId="{F0375707-1D79-4878-95DD-C1387AA5B112}" srcOrd="0" destOrd="0" parTransId="{B519E72F-02E2-4E03-B277-0F9EC953EEE5}" sibTransId="{493656D8-7D89-48D0-B9F5-B02448A3FA40}"/>
    <dgm:cxn modelId="{345E3856-69AA-4068-836B-1D0C4727F378}" type="presOf" srcId="{7BC49EC8-2A2B-452C-88BE-656BD1D73570}" destId="{0F7266C1-50A0-4799-9257-E03972987BCE}" srcOrd="0" destOrd="0" presId="urn:microsoft.com/office/officeart/2016/7/layout/LinearBlockProcessNumbered"/>
    <dgm:cxn modelId="{5D1B8D58-F8D9-4287-91FA-51B298706279}" srcId="{AA62827B-997C-4133-95E6-7A98201A6847}" destId="{7BC49EC8-2A2B-452C-88BE-656BD1D73570}" srcOrd="1" destOrd="0" parTransId="{11DBB95D-3024-4DB4-9410-2864D29D24A1}" sibTransId="{69E9AEEC-42C7-4FB3-9735-B52FBE67DE00}"/>
    <dgm:cxn modelId="{5268BF81-21CC-40DB-ACC5-891068E4B9B2}" type="presOf" srcId="{2512FBCD-2CF9-4E6F-AE62-8400C6C38B05}" destId="{A5852E9D-0EE9-4320-9255-1ECBC3C693FA}" srcOrd="0" destOrd="0" presId="urn:microsoft.com/office/officeart/2016/7/layout/LinearBlockProcessNumbered"/>
    <dgm:cxn modelId="{A9275F86-74FC-445E-BA48-27B2822E4EB8}" type="presOf" srcId="{493656D8-7D89-48D0-B9F5-B02448A3FA40}" destId="{E17A2662-480F-4B25-AC03-222183C509E9}" srcOrd="0" destOrd="0" presId="urn:microsoft.com/office/officeart/2016/7/layout/LinearBlockProcessNumbered"/>
    <dgm:cxn modelId="{7CE9C987-3978-4741-BBFE-40540002DF1E}" type="presOf" srcId="{0F2B7575-E0FB-432D-9650-12836848593B}" destId="{0BC1FB6F-FF2E-4EE6-9281-4E1A38C38876}" srcOrd="1" destOrd="0" presId="urn:microsoft.com/office/officeart/2016/7/layout/LinearBlockProcessNumbered"/>
    <dgm:cxn modelId="{63A200AD-2A84-40B4-B347-C43F48A6B570}" type="presOf" srcId="{0F2B7575-E0FB-432D-9650-12836848593B}" destId="{A9CBA3EE-019E-43D7-A959-A05B63526A4C}" srcOrd="0" destOrd="0" presId="urn:microsoft.com/office/officeart/2016/7/layout/LinearBlockProcessNumbered"/>
    <dgm:cxn modelId="{1892F0CE-44D3-4D34-913D-C09F0FE2672F}" type="presOf" srcId="{F0375707-1D79-4878-95DD-C1387AA5B112}" destId="{2993187C-BE19-4FB1-9AE2-45D4D6936727}" srcOrd="0" destOrd="0" presId="urn:microsoft.com/office/officeart/2016/7/layout/LinearBlockProcessNumbered"/>
    <dgm:cxn modelId="{301BB3E4-E3D8-47FF-A635-106B5CEC324C}" srcId="{AA62827B-997C-4133-95E6-7A98201A6847}" destId="{0F2B7575-E0FB-432D-9650-12836848593B}" srcOrd="2" destOrd="0" parTransId="{99E8E09A-0A59-49DC-9427-2C0F919B28D7}" sibTransId="{2512FBCD-2CF9-4E6F-AE62-8400C6C38B05}"/>
    <dgm:cxn modelId="{99D4CA8F-95F4-4A66-8420-9A50B8E5748E}" type="presParOf" srcId="{46B2D98E-8D6D-473D-B786-B5DC40C9282F}" destId="{EF15320C-8C0E-48BE-8A46-8F67AF6A20A1}" srcOrd="0" destOrd="0" presId="urn:microsoft.com/office/officeart/2016/7/layout/LinearBlockProcessNumbered"/>
    <dgm:cxn modelId="{EFB5C4E6-6FF2-4373-9872-AC5FC8AD51BE}" type="presParOf" srcId="{EF15320C-8C0E-48BE-8A46-8F67AF6A20A1}" destId="{2993187C-BE19-4FB1-9AE2-45D4D6936727}" srcOrd="0" destOrd="0" presId="urn:microsoft.com/office/officeart/2016/7/layout/LinearBlockProcessNumbered"/>
    <dgm:cxn modelId="{A1D1D6C6-A7CD-49D5-A31F-163E6F3887C5}" type="presParOf" srcId="{EF15320C-8C0E-48BE-8A46-8F67AF6A20A1}" destId="{E17A2662-480F-4B25-AC03-222183C509E9}" srcOrd="1" destOrd="0" presId="urn:microsoft.com/office/officeart/2016/7/layout/LinearBlockProcessNumbered"/>
    <dgm:cxn modelId="{04738B66-9A7D-4EC7-A6AD-902BAEBA1DE0}" type="presParOf" srcId="{EF15320C-8C0E-48BE-8A46-8F67AF6A20A1}" destId="{687F912F-A1F3-4DD5-864B-95C5E8E3FD64}" srcOrd="2" destOrd="0" presId="urn:microsoft.com/office/officeart/2016/7/layout/LinearBlockProcessNumbered"/>
    <dgm:cxn modelId="{BBAB0FA1-C537-4C82-9894-1F3834800017}" type="presParOf" srcId="{46B2D98E-8D6D-473D-B786-B5DC40C9282F}" destId="{9A027669-F44A-4FD6-9B9C-B0B115A268EA}" srcOrd="1" destOrd="0" presId="urn:microsoft.com/office/officeart/2016/7/layout/LinearBlockProcessNumbered"/>
    <dgm:cxn modelId="{1FD00478-A0C5-4C6A-A12E-FFCC44C5FC4F}" type="presParOf" srcId="{46B2D98E-8D6D-473D-B786-B5DC40C9282F}" destId="{F2ECD554-3437-435A-A824-DC8C782F0950}" srcOrd="2" destOrd="0" presId="urn:microsoft.com/office/officeart/2016/7/layout/LinearBlockProcessNumbered"/>
    <dgm:cxn modelId="{FDB29BE3-5AA7-461F-8FE4-C7BE58042569}" type="presParOf" srcId="{F2ECD554-3437-435A-A824-DC8C782F0950}" destId="{0F7266C1-50A0-4799-9257-E03972987BCE}" srcOrd="0" destOrd="0" presId="urn:microsoft.com/office/officeart/2016/7/layout/LinearBlockProcessNumbered"/>
    <dgm:cxn modelId="{0FAFDC75-5519-4380-899F-BF40D28E4A17}" type="presParOf" srcId="{F2ECD554-3437-435A-A824-DC8C782F0950}" destId="{97283AD3-0022-4719-A1B2-5FC3C2212866}" srcOrd="1" destOrd="0" presId="urn:microsoft.com/office/officeart/2016/7/layout/LinearBlockProcessNumbered"/>
    <dgm:cxn modelId="{F8739673-67AD-481A-83EF-6CCBF0BF1F09}" type="presParOf" srcId="{F2ECD554-3437-435A-A824-DC8C782F0950}" destId="{F4D56931-4FC9-466D-ABAB-671B66164537}" srcOrd="2" destOrd="0" presId="urn:microsoft.com/office/officeart/2016/7/layout/LinearBlockProcessNumbered"/>
    <dgm:cxn modelId="{6A16C455-7B60-47A4-BAB9-A7C5AAC7939D}" type="presParOf" srcId="{46B2D98E-8D6D-473D-B786-B5DC40C9282F}" destId="{3A787AF1-FADE-46FA-AFED-3215B0DC6835}" srcOrd="3" destOrd="0" presId="urn:microsoft.com/office/officeart/2016/7/layout/LinearBlockProcessNumbered"/>
    <dgm:cxn modelId="{7175E1D8-ACB4-4ACB-B47D-5DB740CA8926}" type="presParOf" srcId="{46B2D98E-8D6D-473D-B786-B5DC40C9282F}" destId="{773D8EF3-F32D-46C8-B8A1-74019B9CF52C}" srcOrd="4" destOrd="0" presId="urn:microsoft.com/office/officeart/2016/7/layout/LinearBlockProcessNumbered"/>
    <dgm:cxn modelId="{ACFB7B88-B0B7-40DB-88FF-096B1DFAD918}" type="presParOf" srcId="{773D8EF3-F32D-46C8-B8A1-74019B9CF52C}" destId="{A9CBA3EE-019E-43D7-A959-A05B63526A4C}" srcOrd="0" destOrd="0" presId="urn:microsoft.com/office/officeart/2016/7/layout/LinearBlockProcessNumbered"/>
    <dgm:cxn modelId="{C5B5E3D5-CD34-42ED-AFAB-546BCC81F340}" type="presParOf" srcId="{773D8EF3-F32D-46C8-B8A1-74019B9CF52C}" destId="{A5852E9D-0EE9-4320-9255-1ECBC3C693FA}" srcOrd="1" destOrd="0" presId="urn:microsoft.com/office/officeart/2016/7/layout/LinearBlockProcessNumbered"/>
    <dgm:cxn modelId="{4737F0BA-3895-4C23-B8D2-01187124BBBE}" type="presParOf" srcId="{773D8EF3-F32D-46C8-B8A1-74019B9CF52C}" destId="{0BC1FB6F-FF2E-4EE6-9281-4E1A38C3887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507954-43E4-4E59-BEC8-38B97BE095F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EC1B02-D12C-4BE0-B6E2-79C7564E502F}">
      <dgm:prSet/>
      <dgm:spPr/>
      <dgm:t>
        <a:bodyPr/>
        <a:lstStyle/>
        <a:p>
          <a:pPr>
            <a:lnSpc>
              <a:spcPct val="100000"/>
            </a:lnSpc>
            <a:defRPr b="1"/>
          </a:pPr>
          <a:r>
            <a:rPr lang="fr-FR" dirty="0"/>
            <a:t>La modélisation en étoile permet de limiter le nombre de jointures à réaliser pour naviguer entre les tables du modèle</a:t>
          </a:r>
          <a:endParaRPr lang="en-US" dirty="0"/>
        </a:p>
      </dgm:t>
    </dgm:pt>
    <dgm:pt modelId="{E3C2B41C-AA0D-4804-9DA3-C92C4302E847}" type="parTrans" cxnId="{3E829BFA-E29D-4132-9B4C-DAE3943B18F5}">
      <dgm:prSet/>
      <dgm:spPr/>
      <dgm:t>
        <a:bodyPr/>
        <a:lstStyle/>
        <a:p>
          <a:endParaRPr lang="en-US"/>
        </a:p>
      </dgm:t>
    </dgm:pt>
    <dgm:pt modelId="{592D156D-C4FC-4368-9D9C-8BF5711FBCE5}" type="sibTrans" cxnId="{3E829BFA-E29D-4132-9B4C-DAE3943B18F5}">
      <dgm:prSet/>
      <dgm:spPr/>
      <dgm:t>
        <a:bodyPr/>
        <a:lstStyle/>
        <a:p>
          <a:endParaRPr lang="en-US"/>
        </a:p>
      </dgm:t>
    </dgm:pt>
    <dgm:pt modelId="{DF4B394F-EB05-4AD6-A145-DBB73831AD9E}">
      <dgm:prSet/>
      <dgm:spPr/>
      <dgm:t>
        <a:bodyPr/>
        <a:lstStyle/>
        <a:p>
          <a:pPr>
            <a:lnSpc>
              <a:spcPct val="100000"/>
            </a:lnSpc>
          </a:pPr>
          <a:r>
            <a:rPr lang="fr-FR"/>
            <a:t>Moins de jointures = meilleures performances</a:t>
          </a:r>
          <a:endParaRPr lang="en-US"/>
        </a:p>
      </dgm:t>
    </dgm:pt>
    <dgm:pt modelId="{C5C046E0-E4B2-471B-8C32-149E02F1C4B4}" type="parTrans" cxnId="{5F4FAEC7-0EAF-4371-88AC-4710C9E175D6}">
      <dgm:prSet/>
      <dgm:spPr/>
      <dgm:t>
        <a:bodyPr/>
        <a:lstStyle/>
        <a:p>
          <a:endParaRPr lang="en-US"/>
        </a:p>
      </dgm:t>
    </dgm:pt>
    <dgm:pt modelId="{F09F1C01-A48E-4746-A1D3-1D87ACF91336}" type="sibTrans" cxnId="{5F4FAEC7-0EAF-4371-88AC-4710C9E175D6}">
      <dgm:prSet/>
      <dgm:spPr/>
      <dgm:t>
        <a:bodyPr/>
        <a:lstStyle/>
        <a:p>
          <a:endParaRPr lang="en-US"/>
        </a:p>
      </dgm:t>
    </dgm:pt>
    <dgm:pt modelId="{F2977D6D-B318-4171-B815-3BB01A2CB3C2}">
      <dgm:prSet/>
      <dgm:spPr/>
      <dgm:t>
        <a:bodyPr/>
        <a:lstStyle/>
        <a:p>
          <a:pPr>
            <a:lnSpc>
              <a:spcPct val="100000"/>
            </a:lnSpc>
            <a:defRPr b="1"/>
          </a:pPr>
          <a:r>
            <a:rPr lang="fr-FR" dirty="0"/>
            <a:t>Elle permet de rendre le modèle de données beaucoup plus lisibles et compréhensible pour l’utilisateur</a:t>
          </a:r>
          <a:endParaRPr lang="en-US" dirty="0"/>
        </a:p>
      </dgm:t>
    </dgm:pt>
    <dgm:pt modelId="{7787A195-C2E1-4C26-AFEE-8910199B5878}" type="parTrans" cxnId="{AFB07CCD-9FE3-4274-A984-11D94AEAEC4A}">
      <dgm:prSet/>
      <dgm:spPr/>
      <dgm:t>
        <a:bodyPr/>
        <a:lstStyle/>
        <a:p>
          <a:endParaRPr lang="en-US"/>
        </a:p>
      </dgm:t>
    </dgm:pt>
    <dgm:pt modelId="{6772C868-E281-4F12-9591-0A077E9D5D42}" type="sibTrans" cxnId="{AFB07CCD-9FE3-4274-A984-11D94AEAEC4A}">
      <dgm:prSet/>
      <dgm:spPr/>
      <dgm:t>
        <a:bodyPr/>
        <a:lstStyle/>
        <a:p>
          <a:endParaRPr lang="en-US"/>
        </a:p>
      </dgm:t>
    </dgm:pt>
    <dgm:pt modelId="{6C39E659-A258-412B-9240-44513E8C4789}">
      <dgm:prSet/>
      <dgm:spPr/>
      <dgm:t>
        <a:bodyPr/>
        <a:lstStyle/>
        <a:p>
          <a:pPr>
            <a:lnSpc>
              <a:spcPct val="100000"/>
            </a:lnSpc>
          </a:pPr>
          <a:r>
            <a:rPr lang="fr-FR"/>
            <a:t>On en revient à l’aspect « expérience utilisateur »</a:t>
          </a:r>
          <a:endParaRPr lang="en-US"/>
        </a:p>
      </dgm:t>
    </dgm:pt>
    <dgm:pt modelId="{1D36C8B5-867A-4C45-92C7-FCA802941F85}" type="parTrans" cxnId="{113DAAFE-19AC-47FD-AD17-D4BC775F911F}">
      <dgm:prSet/>
      <dgm:spPr/>
      <dgm:t>
        <a:bodyPr/>
        <a:lstStyle/>
        <a:p>
          <a:endParaRPr lang="en-US"/>
        </a:p>
      </dgm:t>
    </dgm:pt>
    <dgm:pt modelId="{25A8CF5F-F0AE-4906-B1BB-FCAB3EFF4486}" type="sibTrans" cxnId="{113DAAFE-19AC-47FD-AD17-D4BC775F911F}">
      <dgm:prSet/>
      <dgm:spPr/>
      <dgm:t>
        <a:bodyPr/>
        <a:lstStyle/>
        <a:p>
          <a:endParaRPr lang="en-US"/>
        </a:p>
      </dgm:t>
    </dgm:pt>
    <dgm:pt modelId="{51F7DC0F-4815-42E0-8D28-151C2B5142EE}" type="pres">
      <dgm:prSet presAssocID="{18507954-43E4-4E59-BEC8-38B97BE095F9}" presName="root" presStyleCnt="0">
        <dgm:presLayoutVars>
          <dgm:dir/>
          <dgm:resizeHandles val="exact"/>
        </dgm:presLayoutVars>
      </dgm:prSet>
      <dgm:spPr/>
    </dgm:pt>
    <dgm:pt modelId="{BC973BEB-F066-4F9A-97ED-1174387B1126}" type="pres">
      <dgm:prSet presAssocID="{6CEC1B02-D12C-4BE0-B6E2-79C7564E502F}" presName="compNode" presStyleCnt="0"/>
      <dgm:spPr/>
    </dgm:pt>
    <dgm:pt modelId="{7EEBE1BD-11C5-4D4B-9020-84FF8471A0FE}" type="pres">
      <dgm:prSet presAssocID="{6CEC1B02-D12C-4BE0-B6E2-79C7564E50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ncrer"/>
        </a:ext>
      </dgm:extLst>
    </dgm:pt>
    <dgm:pt modelId="{9B131ABB-3E75-419C-8762-BF7B92FF09E7}" type="pres">
      <dgm:prSet presAssocID="{6CEC1B02-D12C-4BE0-B6E2-79C7564E502F}" presName="iconSpace" presStyleCnt="0"/>
      <dgm:spPr/>
    </dgm:pt>
    <dgm:pt modelId="{F6073F47-0E1E-4227-8054-68DCA57E5736}" type="pres">
      <dgm:prSet presAssocID="{6CEC1B02-D12C-4BE0-B6E2-79C7564E502F}" presName="parTx" presStyleLbl="revTx" presStyleIdx="0" presStyleCnt="4">
        <dgm:presLayoutVars>
          <dgm:chMax val="0"/>
          <dgm:chPref val="0"/>
        </dgm:presLayoutVars>
      </dgm:prSet>
      <dgm:spPr/>
    </dgm:pt>
    <dgm:pt modelId="{7E19A76E-6759-4BD3-B7F8-38597C811874}" type="pres">
      <dgm:prSet presAssocID="{6CEC1B02-D12C-4BE0-B6E2-79C7564E502F}" presName="txSpace" presStyleCnt="0"/>
      <dgm:spPr/>
    </dgm:pt>
    <dgm:pt modelId="{29BBF1F5-8D08-4BBB-B514-F3D005BE46F6}" type="pres">
      <dgm:prSet presAssocID="{6CEC1B02-D12C-4BE0-B6E2-79C7564E502F}" presName="desTx" presStyleLbl="revTx" presStyleIdx="1" presStyleCnt="4">
        <dgm:presLayoutVars/>
      </dgm:prSet>
      <dgm:spPr/>
    </dgm:pt>
    <dgm:pt modelId="{F5E46229-C2C4-4451-AF69-3AC2223766C1}" type="pres">
      <dgm:prSet presAssocID="{592D156D-C4FC-4368-9D9C-8BF5711FBCE5}" presName="sibTrans" presStyleCnt="0"/>
      <dgm:spPr/>
    </dgm:pt>
    <dgm:pt modelId="{FBAF1E34-8F21-4530-965A-E8D6F1E49330}" type="pres">
      <dgm:prSet presAssocID="{F2977D6D-B318-4171-B815-3BB01A2CB3C2}" presName="compNode" presStyleCnt="0"/>
      <dgm:spPr/>
    </dgm:pt>
    <dgm:pt modelId="{820F324B-A2AE-4F2D-B382-57849D5494B3}" type="pres">
      <dgm:prSet presAssocID="{F2977D6D-B318-4171-B815-3BB01A2CB3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ations"/>
        </a:ext>
      </dgm:extLst>
    </dgm:pt>
    <dgm:pt modelId="{69F43E59-3C44-4684-BB60-49CF2D4B0AF2}" type="pres">
      <dgm:prSet presAssocID="{F2977D6D-B318-4171-B815-3BB01A2CB3C2}" presName="iconSpace" presStyleCnt="0"/>
      <dgm:spPr/>
    </dgm:pt>
    <dgm:pt modelId="{A067CBF0-9F5F-4101-9B58-0CEDF6010CAB}" type="pres">
      <dgm:prSet presAssocID="{F2977D6D-B318-4171-B815-3BB01A2CB3C2}" presName="parTx" presStyleLbl="revTx" presStyleIdx="2" presStyleCnt="4">
        <dgm:presLayoutVars>
          <dgm:chMax val="0"/>
          <dgm:chPref val="0"/>
        </dgm:presLayoutVars>
      </dgm:prSet>
      <dgm:spPr/>
    </dgm:pt>
    <dgm:pt modelId="{DBC59A66-15A4-4AA9-90AA-E1B77207C98D}" type="pres">
      <dgm:prSet presAssocID="{F2977D6D-B318-4171-B815-3BB01A2CB3C2}" presName="txSpace" presStyleCnt="0"/>
      <dgm:spPr/>
    </dgm:pt>
    <dgm:pt modelId="{85DF982B-8572-4FFB-B34E-C57FABF011A1}" type="pres">
      <dgm:prSet presAssocID="{F2977D6D-B318-4171-B815-3BB01A2CB3C2}" presName="desTx" presStyleLbl="revTx" presStyleIdx="3" presStyleCnt="4">
        <dgm:presLayoutVars/>
      </dgm:prSet>
      <dgm:spPr/>
    </dgm:pt>
  </dgm:ptLst>
  <dgm:cxnLst>
    <dgm:cxn modelId="{6326520D-5267-4A3C-A6FF-B28EF5E18096}" type="presOf" srcId="{6C39E659-A258-412B-9240-44513E8C4789}" destId="{85DF982B-8572-4FFB-B34E-C57FABF011A1}" srcOrd="0" destOrd="0" presId="urn:microsoft.com/office/officeart/2018/2/layout/IconLabelDescriptionList"/>
    <dgm:cxn modelId="{900F7B42-C1EE-4450-8AA0-6CB8ECCD6491}" type="presOf" srcId="{F2977D6D-B318-4171-B815-3BB01A2CB3C2}" destId="{A067CBF0-9F5F-4101-9B58-0CEDF6010CAB}" srcOrd="0" destOrd="0" presId="urn:microsoft.com/office/officeart/2018/2/layout/IconLabelDescriptionList"/>
    <dgm:cxn modelId="{3174AB77-54E5-4739-AB30-8F02AA8AB8BC}" type="presOf" srcId="{6CEC1B02-D12C-4BE0-B6E2-79C7564E502F}" destId="{F6073F47-0E1E-4227-8054-68DCA57E5736}" srcOrd="0" destOrd="0" presId="urn:microsoft.com/office/officeart/2018/2/layout/IconLabelDescriptionList"/>
    <dgm:cxn modelId="{5E7F46BA-A9F0-4234-A95A-362CE4D6446C}" type="presOf" srcId="{DF4B394F-EB05-4AD6-A145-DBB73831AD9E}" destId="{29BBF1F5-8D08-4BBB-B514-F3D005BE46F6}" srcOrd="0" destOrd="0" presId="urn:microsoft.com/office/officeart/2018/2/layout/IconLabelDescriptionList"/>
    <dgm:cxn modelId="{5F4FAEC7-0EAF-4371-88AC-4710C9E175D6}" srcId="{6CEC1B02-D12C-4BE0-B6E2-79C7564E502F}" destId="{DF4B394F-EB05-4AD6-A145-DBB73831AD9E}" srcOrd="0" destOrd="0" parTransId="{C5C046E0-E4B2-471B-8C32-149E02F1C4B4}" sibTransId="{F09F1C01-A48E-4746-A1D3-1D87ACF91336}"/>
    <dgm:cxn modelId="{AFB07CCD-9FE3-4274-A984-11D94AEAEC4A}" srcId="{18507954-43E4-4E59-BEC8-38B97BE095F9}" destId="{F2977D6D-B318-4171-B815-3BB01A2CB3C2}" srcOrd="1" destOrd="0" parTransId="{7787A195-C2E1-4C26-AFEE-8910199B5878}" sibTransId="{6772C868-E281-4F12-9591-0A077E9D5D42}"/>
    <dgm:cxn modelId="{0A42CAE7-DD44-4619-BAC7-B452B8679BF2}" type="presOf" srcId="{18507954-43E4-4E59-BEC8-38B97BE095F9}" destId="{51F7DC0F-4815-42E0-8D28-151C2B5142EE}" srcOrd="0" destOrd="0" presId="urn:microsoft.com/office/officeart/2018/2/layout/IconLabelDescriptionList"/>
    <dgm:cxn modelId="{3E829BFA-E29D-4132-9B4C-DAE3943B18F5}" srcId="{18507954-43E4-4E59-BEC8-38B97BE095F9}" destId="{6CEC1B02-D12C-4BE0-B6E2-79C7564E502F}" srcOrd="0" destOrd="0" parTransId="{E3C2B41C-AA0D-4804-9DA3-C92C4302E847}" sibTransId="{592D156D-C4FC-4368-9D9C-8BF5711FBCE5}"/>
    <dgm:cxn modelId="{113DAAFE-19AC-47FD-AD17-D4BC775F911F}" srcId="{F2977D6D-B318-4171-B815-3BB01A2CB3C2}" destId="{6C39E659-A258-412B-9240-44513E8C4789}" srcOrd="0" destOrd="0" parTransId="{1D36C8B5-867A-4C45-92C7-FCA802941F85}" sibTransId="{25A8CF5F-F0AE-4906-B1BB-FCAB3EFF4486}"/>
    <dgm:cxn modelId="{811587D9-9D2D-462F-AE37-C70FFC4C5D39}" type="presParOf" srcId="{51F7DC0F-4815-42E0-8D28-151C2B5142EE}" destId="{BC973BEB-F066-4F9A-97ED-1174387B1126}" srcOrd="0" destOrd="0" presId="urn:microsoft.com/office/officeart/2018/2/layout/IconLabelDescriptionList"/>
    <dgm:cxn modelId="{E76B5338-BDAA-4CD5-8670-EE0140809DAC}" type="presParOf" srcId="{BC973BEB-F066-4F9A-97ED-1174387B1126}" destId="{7EEBE1BD-11C5-4D4B-9020-84FF8471A0FE}" srcOrd="0" destOrd="0" presId="urn:microsoft.com/office/officeart/2018/2/layout/IconLabelDescriptionList"/>
    <dgm:cxn modelId="{A6361F9D-5870-40F5-A79D-B74A3B064B3B}" type="presParOf" srcId="{BC973BEB-F066-4F9A-97ED-1174387B1126}" destId="{9B131ABB-3E75-419C-8762-BF7B92FF09E7}" srcOrd="1" destOrd="0" presId="urn:microsoft.com/office/officeart/2018/2/layout/IconLabelDescriptionList"/>
    <dgm:cxn modelId="{DEB7B2D1-19DC-4925-A52A-48B845DB82D9}" type="presParOf" srcId="{BC973BEB-F066-4F9A-97ED-1174387B1126}" destId="{F6073F47-0E1E-4227-8054-68DCA57E5736}" srcOrd="2" destOrd="0" presId="urn:microsoft.com/office/officeart/2018/2/layout/IconLabelDescriptionList"/>
    <dgm:cxn modelId="{52DB4592-C95D-46FF-AED3-9AE66F633236}" type="presParOf" srcId="{BC973BEB-F066-4F9A-97ED-1174387B1126}" destId="{7E19A76E-6759-4BD3-B7F8-38597C811874}" srcOrd="3" destOrd="0" presId="urn:microsoft.com/office/officeart/2018/2/layout/IconLabelDescriptionList"/>
    <dgm:cxn modelId="{769F1267-877E-4C85-9534-C1F7BB8E573E}" type="presParOf" srcId="{BC973BEB-F066-4F9A-97ED-1174387B1126}" destId="{29BBF1F5-8D08-4BBB-B514-F3D005BE46F6}" srcOrd="4" destOrd="0" presId="urn:microsoft.com/office/officeart/2018/2/layout/IconLabelDescriptionList"/>
    <dgm:cxn modelId="{21FDEE9B-DB43-4B4A-AFE4-9D1A84C91F0F}" type="presParOf" srcId="{51F7DC0F-4815-42E0-8D28-151C2B5142EE}" destId="{F5E46229-C2C4-4451-AF69-3AC2223766C1}" srcOrd="1" destOrd="0" presId="urn:microsoft.com/office/officeart/2018/2/layout/IconLabelDescriptionList"/>
    <dgm:cxn modelId="{34862E74-D1BF-48F2-920E-50F918FA2C2B}" type="presParOf" srcId="{51F7DC0F-4815-42E0-8D28-151C2B5142EE}" destId="{FBAF1E34-8F21-4530-965A-E8D6F1E49330}" srcOrd="2" destOrd="0" presId="urn:microsoft.com/office/officeart/2018/2/layout/IconLabelDescriptionList"/>
    <dgm:cxn modelId="{CA132D49-CE5E-46F9-B433-B471BCC10E88}" type="presParOf" srcId="{FBAF1E34-8F21-4530-965A-E8D6F1E49330}" destId="{820F324B-A2AE-4F2D-B382-57849D5494B3}" srcOrd="0" destOrd="0" presId="urn:microsoft.com/office/officeart/2018/2/layout/IconLabelDescriptionList"/>
    <dgm:cxn modelId="{69A380CA-2F01-4521-810E-18587F889817}" type="presParOf" srcId="{FBAF1E34-8F21-4530-965A-E8D6F1E49330}" destId="{69F43E59-3C44-4684-BB60-49CF2D4B0AF2}" srcOrd="1" destOrd="0" presId="urn:microsoft.com/office/officeart/2018/2/layout/IconLabelDescriptionList"/>
    <dgm:cxn modelId="{DA9B1C15-292E-46CB-93AC-C5244D43D9C5}" type="presParOf" srcId="{FBAF1E34-8F21-4530-965A-E8D6F1E49330}" destId="{A067CBF0-9F5F-4101-9B58-0CEDF6010CAB}" srcOrd="2" destOrd="0" presId="urn:microsoft.com/office/officeart/2018/2/layout/IconLabelDescriptionList"/>
    <dgm:cxn modelId="{2CA96345-AE4C-488E-A6B0-90C472FE5420}" type="presParOf" srcId="{FBAF1E34-8F21-4530-965A-E8D6F1E49330}" destId="{DBC59A66-15A4-4AA9-90AA-E1B77207C98D}" srcOrd="3" destOrd="0" presId="urn:microsoft.com/office/officeart/2018/2/layout/IconLabelDescriptionList"/>
    <dgm:cxn modelId="{A7F4A41D-E2E1-4840-9BA1-E865F235B243}" type="presParOf" srcId="{FBAF1E34-8F21-4530-965A-E8D6F1E49330}" destId="{85DF982B-8572-4FFB-B34E-C57FABF011A1}"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0677B7-EDED-4F8A-BD31-04439BF45565}">
      <dsp:nvSpPr>
        <dsp:cNvPr id="0" name=""/>
        <dsp:cNvSpPr/>
      </dsp:nvSpPr>
      <dsp:spPr>
        <a:xfrm>
          <a:off x="0" y="2089"/>
          <a:ext cx="4285268" cy="1059032"/>
        </a:xfrm>
        <a:prstGeom prst="roundRect">
          <a:avLst>
            <a:gd name="adj" fmla="val 1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dsp:style>
    </dsp:sp>
    <dsp:sp modelId="{982CAF70-E68B-4308-A5E3-1DB8872BB5B5}">
      <dsp:nvSpPr>
        <dsp:cNvPr id="0" name=""/>
        <dsp:cNvSpPr/>
      </dsp:nvSpPr>
      <dsp:spPr>
        <a:xfrm>
          <a:off x="320357" y="240371"/>
          <a:ext cx="582467" cy="5824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367DF1-36D9-4AEF-9AA6-C3DBDFDDD8B7}">
      <dsp:nvSpPr>
        <dsp:cNvPr id="0" name=""/>
        <dsp:cNvSpPr/>
      </dsp:nvSpPr>
      <dsp:spPr>
        <a:xfrm>
          <a:off x="1223182" y="2089"/>
          <a:ext cx="3062085" cy="105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1" tIns="112081" rIns="112081" bIns="112081" numCol="1" spcCol="1270" anchor="ctr" anchorCtr="0">
          <a:noAutofit/>
        </a:bodyPr>
        <a:lstStyle/>
        <a:p>
          <a:pPr marL="0" lvl="0" indent="0" algn="l" defTabSz="977900">
            <a:lnSpc>
              <a:spcPct val="100000"/>
            </a:lnSpc>
            <a:spcBef>
              <a:spcPct val="0"/>
            </a:spcBef>
            <a:spcAft>
              <a:spcPct val="35000"/>
            </a:spcAft>
            <a:buNone/>
          </a:pPr>
          <a:r>
            <a:rPr lang="fr-FR" sz="2200" kern="1200"/>
            <a:t>Importer des données</a:t>
          </a:r>
          <a:endParaRPr lang="en-US" sz="2200" kern="1200"/>
        </a:p>
      </dsp:txBody>
      <dsp:txXfrm>
        <a:off x="1223182" y="2089"/>
        <a:ext cx="3062085" cy="1059032"/>
      </dsp:txXfrm>
    </dsp:sp>
    <dsp:sp modelId="{53A3291E-F323-4F7A-ACD1-16E52B75A7CB}">
      <dsp:nvSpPr>
        <dsp:cNvPr id="0" name=""/>
        <dsp:cNvSpPr/>
      </dsp:nvSpPr>
      <dsp:spPr>
        <a:xfrm>
          <a:off x="0" y="1325880"/>
          <a:ext cx="4285268" cy="1059032"/>
        </a:xfrm>
        <a:prstGeom prst="roundRect">
          <a:avLst>
            <a:gd name="adj" fmla="val 1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dsp:style>
    </dsp:sp>
    <dsp:sp modelId="{6AA6B57E-20EE-4D11-AF7A-4DCB6D8DB4F3}">
      <dsp:nvSpPr>
        <dsp:cNvPr id="0" name=""/>
        <dsp:cNvSpPr/>
      </dsp:nvSpPr>
      <dsp:spPr>
        <a:xfrm>
          <a:off x="320357" y="1564162"/>
          <a:ext cx="582467" cy="5824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5127B7-DD41-456E-B301-3EB6DA0AF1F6}">
      <dsp:nvSpPr>
        <dsp:cNvPr id="0" name=""/>
        <dsp:cNvSpPr/>
      </dsp:nvSpPr>
      <dsp:spPr>
        <a:xfrm>
          <a:off x="1223182" y="1325880"/>
          <a:ext cx="3062085" cy="105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1" tIns="112081" rIns="112081" bIns="112081" numCol="1" spcCol="1270" anchor="ctr" anchorCtr="0">
          <a:noAutofit/>
        </a:bodyPr>
        <a:lstStyle/>
        <a:p>
          <a:pPr marL="0" lvl="0" indent="0" algn="l" defTabSz="977900">
            <a:lnSpc>
              <a:spcPct val="100000"/>
            </a:lnSpc>
            <a:spcBef>
              <a:spcPct val="0"/>
            </a:spcBef>
            <a:spcAft>
              <a:spcPct val="35000"/>
            </a:spcAft>
            <a:buNone/>
          </a:pPr>
          <a:r>
            <a:rPr lang="fr-FR" sz="2200" kern="1200"/>
            <a:t>Pré-traitement de la donnée</a:t>
          </a:r>
          <a:endParaRPr lang="en-US" sz="2200" kern="1200"/>
        </a:p>
      </dsp:txBody>
      <dsp:txXfrm>
        <a:off x="1223182" y="1325880"/>
        <a:ext cx="3062085" cy="1059032"/>
      </dsp:txXfrm>
    </dsp:sp>
    <dsp:sp modelId="{C70C76C3-DA4E-459B-B083-9491194F67E5}">
      <dsp:nvSpPr>
        <dsp:cNvPr id="0" name=""/>
        <dsp:cNvSpPr/>
      </dsp:nvSpPr>
      <dsp:spPr>
        <a:xfrm>
          <a:off x="0" y="2649670"/>
          <a:ext cx="4285268" cy="1059032"/>
        </a:xfrm>
        <a:prstGeom prst="roundRect">
          <a:avLst>
            <a:gd name="adj" fmla="val 1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dsp:style>
    </dsp:sp>
    <dsp:sp modelId="{287A027D-A611-416E-A314-C8B61F356ABD}">
      <dsp:nvSpPr>
        <dsp:cNvPr id="0" name=""/>
        <dsp:cNvSpPr/>
      </dsp:nvSpPr>
      <dsp:spPr>
        <a:xfrm>
          <a:off x="320357" y="2887952"/>
          <a:ext cx="582467" cy="5824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32F188-7CC2-4B67-8489-08D79F536069}">
      <dsp:nvSpPr>
        <dsp:cNvPr id="0" name=""/>
        <dsp:cNvSpPr/>
      </dsp:nvSpPr>
      <dsp:spPr>
        <a:xfrm>
          <a:off x="1223182" y="2649670"/>
          <a:ext cx="3062085" cy="105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1" tIns="112081" rIns="112081" bIns="112081" numCol="1" spcCol="1270" anchor="ctr" anchorCtr="0">
          <a:noAutofit/>
        </a:bodyPr>
        <a:lstStyle/>
        <a:p>
          <a:pPr marL="0" lvl="0" indent="0" algn="l" defTabSz="977900">
            <a:lnSpc>
              <a:spcPct val="100000"/>
            </a:lnSpc>
            <a:spcBef>
              <a:spcPct val="0"/>
            </a:spcBef>
            <a:spcAft>
              <a:spcPct val="35000"/>
            </a:spcAft>
            <a:buNone/>
          </a:pPr>
          <a:r>
            <a:rPr lang="fr-FR" sz="2200" kern="1200"/>
            <a:t>Configurer un rapport</a:t>
          </a:r>
          <a:endParaRPr lang="en-US" sz="2200" kern="1200"/>
        </a:p>
      </dsp:txBody>
      <dsp:txXfrm>
        <a:off x="1223182" y="2649670"/>
        <a:ext cx="3062085" cy="1059032"/>
      </dsp:txXfrm>
    </dsp:sp>
    <dsp:sp modelId="{7F0C0E82-4EB8-42E3-A1F3-44CB5D976876}">
      <dsp:nvSpPr>
        <dsp:cNvPr id="0" name=""/>
        <dsp:cNvSpPr/>
      </dsp:nvSpPr>
      <dsp:spPr>
        <a:xfrm>
          <a:off x="0" y="3973461"/>
          <a:ext cx="4285268" cy="1059032"/>
        </a:xfrm>
        <a:prstGeom prst="roundRect">
          <a:avLst>
            <a:gd name="adj" fmla="val 1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dsp:style>
    </dsp:sp>
    <dsp:sp modelId="{6404622D-C69D-4024-B797-0DD954D86516}">
      <dsp:nvSpPr>
        <dsp:cNvPr id="0" name=""/>
        <dsp:cNvSpPr/>
      </dsp:nvSpPr>
      <dsp:spPr>
        <a:xfrm>
          <a:off x="320357" y="4211743"/>
          <a:ext cx="582467" cy="5824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1DF59F-3CEC-4340-ABC6-6235A3A416A4}">
      <dsp:nvSpPr>
        <dsp:cNvPr id="0" name=""/>
        <dsp:cNvSpPr/>
      </dsp:nvSpPr>
      <dsp:spPr>
        <a:xfrm>
          <a:off x="1223182" y="3973461"/>
          <a:ext cx="3062085" cy="105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81" tIns="112081" rIns="112081" bIns="112081" numCol="1" spcCol="1270" anchor="ctr" anchorCtr="0">
          <a:noAutofit/>
        </a:bodyPr>
        <a:lstStyle/>
        <a:p>
          <a:pPr marL="0" lvl="0" indent="0" algn="l" defTabSz="977900">
            <a:lnSpc>
              <a:spcPct val="100000"/>
            </a:lnSpc>
            <a:spcBef>
              <a:spcPct val="0"/>
            </a:spcBef>
            <a:spcAft>
              <a:spcPct val="35000"/>
            </a:spcAft>
            <a:buNone/>
          </a:pPr>
          <a:r>
            <a:rPr lang="fr-FR" sz="2200" kern="1200"/>
            <a:t>Publier et partager un rapport</a:t>
          </a:r>
          <a:endParaRPr lang="en-US" sz="2200" kern="1200"/>
        </a:p>
      </dsp:txBody>
      <dsp:txXfrm>
        <a:off x="1223182" y="3973461"/>
        <a:ext cx="3062085" cy="10590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3187C-BE19-4FB1-9AE2-45D4D6936727}">
      <dsp:nvSpPr>
        <dsp:cNvPr id="0" name=""/>
        <dsp:cNvSpPr/>
      </dsp:nvSpPr>
      <dsp:spPr>
        <a:xfrm>
          <a:off x="806" y="0"/>
          <a:ext cx="3265921" cy="3073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601" tIns="0" rIns="322601" bIns="330200" numCol="1" spcCol="1270" anchor="t" anchorCtr="0">
          <a:noAutofit/>
        </a:bodyPr>
        <a:lstStyle/>
        <a:p>
          <a:pPr marL="0" lvl="0" indent="0" algn="l" defTabSz="800100">
            <a:lnSpc>
              <a:spcPct val="90000"/>
            </a:lnSpc>
            <a:spcBef>
              <a:spcPct val="0"/>
            </a:spcBef>
            <a:spcAft>
              <a:spcPct val="35000"/>
            </a:spcAft>
            <a:buNone/>
          </a:pPr>
          <a:r>
            <a:rPr lang="en-US" sz="1800" kern="1200" dirty="0"/>
            <a:t>Power Query </a:t>
          </a:r>
          <a:r>
            <a:rPr lang="fr-FR" sz="1800" kern="1200" noProof="0" dirty="0"/>
            <a:t>intégré</a:t>
          </a:r>
          <a:r>
            <a:rPr lang="en-US" sz="1800" kern="1200" dirty="0"/>
            <a:t> :</a:t>
          </a:r>
        </a:p>
        <a:p>
          <a:pPr marL="0" lvl="0" indent="0" algn="l" defTabSz="800100">
            <a:lnSpc>
              <a:spcPct val="90000"/>
            </a:lnSpc>
            <a:spcBef>
              <a:spcPct val="0"/>
            </a:spcBef>
            <a:spcAft>
              <a:spcPct val="35000"/>
            </a:spcAft>
            <a:buNone/>
          </a:pPr>
          <a:r>
            <a:rPr lang="en-US" sz="1900" kern="1200" dirty="0"/>
            <a:t>Outil de </a:t>
          </a:r>
          <a:r>
            <a:rPr lang="fr-FR" sz="1900" kern="1200" noProof="0" dirty="0"/>
            <a:t>prétraitement</a:t>
          </a:r>
          <a:r>
            <a:rPr lang="en-US" sz="1900" kern="1200" dirty="0"/>
            <a:t> et de </a:t>
          </a:r>
          <a:r>
            <a:rPr lang="fr-FR" sz="1900" kern="1200" noProof="0" dirty="0"/>
            <a:t>modélisation</a:t>
          </a:r>
          <a:r>
            <a:rPr lang="en-US" sz="1900" kern="1200" dirty="0"/>
            <a:t> des données</a:t>
          </a:r>
        </a:p>
      </dsp:txBody>
      <dsp:txXfrm>
        <a:off x="806" y="1229359"/>
        <a:ext cx="3265921" cy="1844040"/>
      </dsp:txXfrm>
    </dsp:sp>
    <dsp:sp modelId="{E17A2662-480F-4B25-AC03-222183C509E9}">
      <dsp:nvSpPr>
        <dsp:cNvPr id="0" name=""/>
        <dsp:cNvSpPr/>
      </dsp:nvSpPr>
      <dsp:spPr>
        <a:xfrm>
          <a:off x="806" y="0"/>
          <a:ext cx="3265921" cy="122936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2601" tIns="165100" rIns="322601"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6" y="0"/>
        <a:ext cx="3265921" cy="1229360"/>
      </dsp:txXfrm>
    </dsp:sp>
    <dsp:sp modelId="{0F7266C1-50A0-4799-9257-E03972987BCE}">
      <dsp:nvSpPr>
        <dsp:cNvPr id="0" name=""/>
        <dsp:cNvSpPr/>
      </dsp:nvSpPr>
      <dsp:spPr>
        <a:xfrm>
          <a:off x="3528002" y="0"/>
          <a:ext cx="3265921" cy="3073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601" tIns="0" rIns="322601" bIns="330200" numCol="1" spcCol="1270" anchor="t" anchorCtr="0">
          <a:noAutofit/>
        </a:bodyPr>
        <a:lstStyle/>
        <a:p>
          <a:pPr marL="0" lvl="0" indent="0" algn="l" defTabSz="622300">
            <a:lnSpc>
              <a:spcPct val="90000"/>
            </a:lnSpc>
            <a:spcBef>
              <a:spcPct val="0"/>
            </a:spcBef>
            <a:spcAft>
              <a:spcPct val="35000"/>
            </a:spcAft>
            <a:buNone/>
          </a:pPr>
          <a:r>
            <a:rPr lang="fr-FR" sz="1400" kern="1200" dirty="0"/>
            <a:t>Interface et utilisation intuitive : </a:t>
          </a:r>
        </a:p>
        <a:p>
          <a:pPr marL="0" lvl="0" indent="0" algn="l" defTabSz="622300">
            <a:lnSpc>
              <a:spcPct val="90000"/>
            </a:lnSpc>
            <a:spcBef>
              <a:spcPct val="0"/>
            </a:spcBef>
            <a:spcAft>
              <a:spcPct val="35000"/>
            </a:spcAft>
            <a:buNone/>
          </a:pPr>
          <a:r>
            <a:rPr lang="fr-FR" sz="1400" kern="1200" dirty="0"/>
            <a:t>- connexion à des sources de données diverses (Excel, </a:t>
          </a:r>
          <a:r>
            <a:rPr lang="fr-FR" sz="1400" kern="1200" dirty="0" err="1"/>
            <a:t>Jupyter</a:t>
          </a:r>
          <a:r>
            <a:rPr lang="fr-FR" sz="1400" kern="1200" dirty="0"/>
            <a:t> notebook, </a:t>
          </a:r>
          <a:r>
            <a:rPr lang="fr-FR" sz="1400" kern="1200" dirty="0" err="1"/>
            <a:t>MySql</a:t>
          </a:r>
          <a:r>
            <a:rPr lang="fr-FR" sz="1400" kern="1200" dirty="0"/>
            <a:t>, …) </a:t>
          </a:r>
        </a:p>
        <a:p>
          <a:pPr marL="0" lvl="0" indent="0" algn="l" defTabSz="622300">
            <a:lnSpc>
              <a:spcPct val="90000"/>
            </a:lnSpc>
            <a:spcBef>
              <a:spcPct val="0"/>
            </a:spcBef>
            <a:spcAft>
              <a:spcPct val="35000"/>
            </a:spcAft>
            <a:buNone/>
          </a:pPr>
          <a:r>
            <a:rPr lang="fr-FR" sz="1400" kern="1200" dirty="0"/>
            <a:t>- mise en cache de la source de données dans un fichier </a:t>
          </a:r>
          <a:r>
            <a:rPr lang="fr-FR" sz="1400" i="1" kern="1200" dirty="0"/>
            <a:t>pbix</a:t>
          </a:r>
          <a:r>
            <a:rPr lang="fr-FR" sz="1400" kern="1200" dirty="0"/>
            <a:t> pour optimisation des performances</a:t>
          </a:r>
          <a:endParaRPr lang="en-US" sz="1400" kern="1200" dirty="0"/>
        </a:p>
      </dsp:txBody>
      <dsp:txXfrm>
        <a:off x="3528002" y="1229359"/>
        <a:ext cx="3265921" cy="1844040"/>
      </dsp:txXfrm>
    </dsp:sp>
    <dsp:sp modelId="{97283AD3-0022-4719-A1B2-5FC3C2212866}">
      <dsp:nvSpPr>
        <dsp:cNvPr id="0" name=""/>
        <dsp:cNvSpPr/>
      </dsp:nvSpPr>
      <dsp:spPr>
        <a:xfrm>
          <a:off x="3528002" y="0"/>
          <a:ext cx="3265921" cy="122936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2601" tIns="165100" rIns="322601"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28002" y="0"/>
        <a:ext cx="3265921" cy="1229360"/>
      </dsp:txXfrm>
    </dsp:sp>
    <dsp:sp modelId="{A9CBA3EE-019E-43D7-A959-A05B63526A4C}">
      <dsp:nvSpPr>
        <dsp:cNvPr id="0" name=""/>
        <dsp:cNvSpPr/>
      </dsp:nvSpPr>
      <dsp:spPr>
        <a:xfrm>
          <a:off x="7055197" y="0"/>
          <a:ext cx="3265921" cy="30734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601" tIns="0" rIns="322601" bIns="330200" numCol="1" spcCol="1270" anchor="t" anchorCtr="0">
          <a:noAutofit/>
        </a:bodyPr>
        <a:lstStyle/>
        <a:p>
          <a:pPr marL="0" lvl="0" indent="0" algn="l" defTabSz="622300">
            <a:lnSpc>
              <a:spcPct val="90000"/>
            </a:lnSpc>
            <a:spcBef>
              <a:spcPct val="0"/>
            </a:spcBef>
            <a:spcAft>
              <a:spcPct val="35000"/>
            </a:spcAft>
            <a:buNone/>
          </a:pPr>
          <a:r>
            <a:rPr lang="fr-FR" sz="1400" kern="1200" noProof="0" dirty="0"/>
            <a:t>Power BI services permet de créer des espaces de travail, de publier dans une application, de gérer les droits d’accès pour l’audience visée (administrateur, membre, collaborateur,…), de la partager et de la mettre à jour.</a:t>
          </a:r>
        </a:p>
      </dsp:txBody>
      <dsp:txXfrm>
        <a:off x="7055197" y="1229359"/>
        <a:ext cx="3265921" cy="1844040"/>
      </dsp:txXfrm>
    </dsp:sp>
    <dsp:sp modelId="{A5852E9D-0EE9-4320-9255-1ECBC3C693FA}">
      <dsp:nvSpPr>
        <dsp:cNvPr id="0" name=""/>
        <dsp:cNvSpPr/>
      </dsp:nvSpPr>
      <dsp:spPr>
        <a:xfrm>
          <a:off x="7055197" y="0"/>
          <a:ext cx="3265921" cy="122936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2601" tIns="165100" rIns="322601" bIns="165100" numCol="1" spcCol="1270" anchor="ctr" anchorCtr="0">
          <a:noAutofit/>
        </a:bodyPr>
        <a:lstStyle/>
        <a:p>
          <a:pPr marL="0" lvl="0" indent="0" algn="l" defTabSz="2933700">
            <a:lnSpc>
              <a:spcPct val="90000"/>
            </a:lnSpc>
            <a:spcBef>
              <a:spcPct val="0"/>
            </a:spcBef>
            <a:spcAft>
              <a:spcPct val="35000"/>
            </a:spcAft>
            <a:buNone/>
          </a:pPr>
          <a:r>
            <a:rPr lang="en-US" sz="6600" kern="1200" dirty="0"/>
            <a:t>03</a:t>
          </a:r>
        </a:p>
      </dsp:txBody>
      <dsp:txXfrm>
        <a:off x="7055197" y="0"/>
        <a:ext cx="3265921" cy="12293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BE1BD-11C5-4D4B-9020-84FF8471A0FE}">
      <dsp:nvSpPr>
        <dsp:cNvPr id="0" name=""/>
        <dsp:cNvSpPr/>
      </dsp:nvSpPr>
      <dsp:spPr>
        <a:xfrm>
          <a:off x="1319" y="545785"/>
          <a:ext cx="694722" cy="6947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073F47-0E1E-4227-8054-68DCA57E5736}">
      <dsp:nvSpPr>
        <dsp:cNvPr id="0" name=""/>
        <dsp:cNvSpPr/>
      </dsp:nvSpPr>
      <dsp:spPr>
        <a:xfrm>
          <a:off x="1319" y="1350055"/>
          <a:ext cx="1984921" cy="1265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fr-FR" sz="1400" kern="1200" dirty="0"/>
            <a:t>La modélisation en étoile permet de limiter le nombre de jointures à réaliser pour naviguer entre les tables du modèle</a:t>
          </a:r>
          <a:endParaRPr lang="en-US" sz="1400" kern="1200" dirty="0"/>
        </a:p>
      </dsp:txBody>
      <dsp:txXfrm>
        <a:off x="1319" y="1350055"/>
        <a:ext cx="1984921" cy="1265387"/>
      </dsp:txXfrm>
    </dsp:sp>
    <dsp:sp modelId="{29BBF1F5-8D08-4BBB-B514-F3D005BE46F6}">
      <dsp:nvSpPr>
        <dsp:cNvPr id="0" name=""/>
        <dsp:cNvSpPr/>
      </dsp:nvSpPr>
      <dsp:spPr>
        <a:xfrm>
          <a:off x="1319" y="2666394"/>
          <a:ext cx="1984921" cy="426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Moins de jointures = meilleures performances</a:t>
          </a:r>
          <a:endParaRPr lang="en-US" sz="1100" kern="1200"/>
        </a:p>
      </dsp:txBody>
      <dsp:txXfrm>
        <a:off x="1319" y="2666394"/>
        <a:ext cx="1984921" cy="426984"/>
      </dsp:txXfrm>
    </dsp:sp>
    <dsp:sp modelId="{820F324B-A2AE-4F2D-B382-57849D5494B3}">
      <dsp:nvSpPr>
        <dsp:cNvPr id="0" name=""/>
        <dsp:cNvSpPr/>
      </dsp:nvSpPr>
      <dsp:spPr>
        <a:xfrm>
          <a:off x="2333602" y="545785"/>
          <a:ext cx="694722" cy="6947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67CBF0-9F5F-4101-9B58-0CEDF6010CAB}">
      <dsp:nvSpPr>
        <dsp:cNvPr id="0" name=""/>
        <dsp:cNvSpPr/>
      </dsp:nvSpPr>
      <dsp:spPr>
        <a:xfrm>
          <a:off x="2333602" y="1350055"/>
          <a:ext cx="1984921" cy="1265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fr-FR" sz="1400" kern="1200" dirty="0"/>
            <a:t>Elle permet de rendre le modèle de données beaucoup plus lisibles et compréhensible pour l’utilisateur</a:t>
          </a:r>
          <a:endParaRPr lang="en-US" sz="1400" kern="1200" dirty="0"/>
        </a:p>
      </dsp:txBody>
      <dsp:txXfrm>
        <a:off x="2333602" y="1350055"/>
        <a:ext cx="1984921" cy="1265387"/>
      </dsp:txXfrm>
    </dsp:sp>
    <dsp:sp modelId="{85DF982B-8572-4FFB-B34E-C57FABF011A1}">
      <dsp:nvSpPr>
        <dsp:cNvPr id="0" name=""/>
        <dsp:cNvSpPr/>
      </dsp:nvSpPr>
      <dsp:spPr>
        <a:xfrm>
          <a:off x="2333602" y="2666394"/>
          <a:ext cx="1984921" cy="426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On en revient à l’aspect « expérience utilisateur »</a:t>
          </a:r>
          <a:endParaRPr lang="en-US" sz="1100" kern="1200"/>
        </a:p>
      </dsp:txBody>
      <dsp:txXfrm>
        <a:off x="2333602" y="2666394"/>
        <a:ext cx="1984921" cy="4269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6774431-5DE8-49A9-BF61-C8248C330AEC}" type="datetime1">
              <a:rPr lang="fr-FR" smtClean="0"/>
              <a:t>24/02/2024</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2C8D43-8168-48C8-91A7-63EACBACA74B}" type="slidenum">
              <a:rPr lang="fr-FR" smtClean="0"/>
              <a:t>‹N°›</a:t>
            </a:fld>
            <a:endParaRPr lang="fr-FR"/>
          </a:p>
        </p:txBody>
      </p:sp>
    </p:spTree>
    <p:extLst>
      <p:ext uri="{BB962C8B-B14F-4D97-AF65-F5344CB8AC3E}">
        <p14:creationId xmlns:p14="http://schemas.microsoft.com/office/powerpoint/2010/main" val="35310998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F8E12B-567A-4C3D-A3C6-D0427463419D}" type="datetime1">
              <a:rPr lang="fr-FR" noProof="0" smtClean="0"/>
              <a:t>24/02/2024</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603C52C-5E29-41AF-BAA3-8217E886DA08}" type="slidenum">
              <a:rPr lang="fr-FR" noProof="0" smtClean="0"/>
              <a:t>‹N°›</a:t>
            </a:fld>
            <a:endParaRPr lang="fr-FR" noProof="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5603C52C-5E29-41AF-BAA3-8217E886DA08}" type="slidenum">
              <a:rPr lang="fr-FR" smtClean="0"/>
              <a:t>1</a:t>
            </a:fld>
            <a:endParaRPr lang="fr-FR" dirty="0"/>
          </a:p>
        </p:txBody>
      </p:sp>
    </p:spTree>
    <p:extLst>
      <p:ext uri="{BB962C8B-B14F-4D97-AF65-F5344CB8AC3E}">
        <p14:creationId xmlns:p14="http://schemas.microsoft.com/office/powerpoint/2010/main" val="2478736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3</a:t>
            </a:fld>
            <a:endParaRPr lang="fr-FR" dirty="0"/>
          </a:p>
        </p:txBody>
      </p:sp>
    </p:spTree>
    <p:extLst>
      <p:ext uri="{BB962C8B-B14F-4D97-AF65-F5344CB8AC3E}">
        <p14:creationId xmlns:p14="http://schemas.microsoft.com/office/powerpoint/2010/main" val="364481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603C52C-5E29-41AF-BAA3-8217E886DA08}" type="slidenum">
              <a:rPr lang="fr-FR" smtClean="0"/>
              <a:t>5</a:t>
            </a:fld>
            <a:endParaRPr lang="fr-FR"/>
          </a:p>
        </p:txBody>
      </p:sp>
    </p:spTree>
    <p:extLst>
      <p:ext uri="{BB962C8B-B14F-4D97-AF65-F5344CB8AC3E}">
        <p14:creationId xmlns:p14="http://schemas.microsoft.com/office/powerpoint/2010/main" val="843966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Total clients</a:t>
            </a:r>
            <a:endParaRPr dirty="0"/>
          </a:p>
          <a:p>
            <a:r>
              <a:rPr b="0" dirty="0"/>
              <a:t>No alt text provided</a:t>
            </a:r>
            <a:endParaRPr dirty="0"/>
          </a:p>
          <a:p>
            <a:endParaRPr dirty="0"/>
          </a:p>
          <a:p>
            <a:r>
              <a:rPr b="1" dirty="0"/>
              <a:t>Taux de churn par tranche d'âge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Solde net de clients actifs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payPalKPIDonutChart55A431AB15A540ED924ACD72ED8D259F</a:t>
            </a:r>
            <a:endParaRPr dirty="0"/>
          </a:p>
          <a:p>
            <a:r>
              <a:rPr b="0" dirty="0"/>
              <a:t>No alt text provided</a:t>
            </a:r>
            <a:endParaRPr dirty="0"/>
          </a:p>
          <a:p>
            <a:endParaRPr dirty="0"/>
          </a:p>
          <a:p>
            <a:r>
              <a:rPr b="1" dirty="0"/>
              <a:t>Taux d'attrition</a:t>
            </a:r>
            <a:endParaRPr dirty="0"/>
          </a:p>
          <a:p>
            <a:r>
              <a:rPr b="0" dirty="0"/>
              <a:t>No alt text provided</a:t>
            </a:r>
            <a:endParaRPr dirty="0"/>
          </a:p>
          <a:p>
            <a:endParaRPr dirty="0"/>
          </a:p>
          <a:p>
            <a:r>
              <a:rPr b="1" dirty="0"/>
              <a:t>Localisation des Churns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payPalKPIDonutChart55A431AB15A540ED924ACD72ED8D259F</a:t>
            </a:r>
            <a:endParaRPr dirty="0"/>
          </a:p>
          <a:p>
            <a:r>
              <a:rPr b="0" dirty="0"/>
              <a:t>No alt text provided</a:t>
            </a:r>
            <a:endParaRPr dirty="0"/>
          </a:p>
          <a:p>
            <a:endParaRPr dirty="0"/>
          </a:p>
          <a:p>
            <a:r>
              <a:rPr b="1" dirty="0"/>
              <a:t>Taux de churn par type de contrat</a:t>
            </a:r>
            <a:endParaRPr dirty="0"/>
          </a:p>
          <a:p>
            <a:r>
              <a:rPr b="0" dirty="0"/>
              <a:t>No alt text provided</a:t>
            </a:r>
            <a:endParaRPr dirty="0"/>
          </a:p>
          <a:p>
            <a:endParaRPr dirty="0"/>
          </a:p>
          <a:p>
            <a:r>
              <a:rPr b="1" dirty="0"/>
              <a:t>Taux de churn par offre</a:t>
            </a:r>
            <a:endParaRPr dirty="0"/>
          </a:p>
          <a:p>
            <a:r>
              <a:rPr b="0" dirty="0"/>
              <a:t>No alt text provided</a:t>
            </a:r>
            <a:endParaRPr dirty="0"/>
          </a:p>
          <a:p>
            <a:endParaRPr dirty="0"/>
          </a:p>
          <a:p>
            <a:r>
              <a:rPr b="1" dirty="0"/>
              <a:t>Attrition par contrat</a:t>
            </a:r>
            <a:endParaRPr dirty="0"/>
          </a:p>
          <a:p>
            <a:r>
              <a:rPr b="0" dirty="0"/>
              <a:t>No alt text provided</a:t>
            </a:r>
            <a:endParaRPr dirty="0"/>
          </a:p>
          <a:p>
            <a:endParaRPr dirty="0"/>
          </a:p>
          <a:p>
            <a:r>
              <a:rPr b="1" dirty="0"/>
              <a:t>Attrition par contrat</a:t>
            </a:r>
            <a:endParaRPr dirty="0"/>
          </a:p>
          <a:p>
            <a:r>
              <a:rPr b="0" dirty="0"/>
              <a:t>No alt text provided</a:t>
            </a:r>
            <a:endParaRPr dirty="0"/>
          </a:p>
          <a:p>
            <a:endParaRPr dirty="0"/>
          </a:p>
          <a:p>
            <a:r>
              <a:rPr b="1" dirty="0"/>
              <a:t>Attrition par contrat</a:t>
            </a:r>
            <a:endParaRPr dirty="0"/>
          </a:p>
          <a:p>
            <a:r>
              <a:rPr b="0" dirty="0"/>
              <a:t>No alt text provided</a:t>
            </a:r>
            <a:endParaRPr dirty="0"/>
          </a:p>
          <a:p>
            <a:endParaRPr dirty="0"/>
          </a:p>
          <a:p>
            <a:r>
              <a:rPr b="1" dirty="0"/>
              <a:t>Churn par genre</a:t>
            </a:r>
            <a:endParaRPr dirty="0"/>
          </a:p>
          <a:p>
            <a:r>
              <a:rPr b="0" dirty="0"/>
              <a:t>No alt text provided</a:t>
            </a:r>
            <a:endParaRPr dirty="0"/>
          </a:p>
          <a:p>
            <a:endParaRPr dirty="0"/>
          </a:p>
          <a:p>
            <a:r>
              <a:rPr b="1" dirty="0"/>
              <a:t>Top 3 des villes où le nombre des churns est le plus élevé</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Taux de churn par durée d'engagement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PackedBubbleChart</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Taux de vente incitative</a:t>
            </a:r>
            <a:endParaRPr dirty="0"/>
          </a:p>
          <a:p>
            <a:r>
              <a:rPr b="0" dirty="0"/>
              <a:t>No alt text provided</a:t>
            </a:r>
            <a:endParaRPr dirty="0"/>
          </a:p>
          <a:p>
            <a:endParaRPr dirty="0"/>
          </a:p>
          <a:p>
            <a:r>
              <a:rPr b="1" dirty="0"/>
              <a:t>Taux de vente incitative par Statut</a:t>
            </a:r>
            <a:endParaRPr dirty="0"/>
          </a:p>
          <a:p>
            <a:r>
              <a:rPr b="0" dirty="0"/>
              <a:t>No alt text provided</a:t>
            </a:r>
            <a:endParaRPr dirty="0"/>
          </a:p>
          <a:p>
            <a:endParaRPr dirty="0"/>
          </a:p>
          <a:p>
            <a:r>
              <a:rPr b="1" dirty="0"/>
              <a:t>Taux de churn vs taux de vente incitative</a:t>
            </a:r>
            <a:endParaRPr dirty="0"/>
          </a:p>
          <a:p>
            <a:r>
              <a:rPr b="0" dirty="0"/>
              <a:t>No alt text provided</a:t>
            </a:r>
            <a:endParaRPr dirty="0"/>
          </a:p>
          <a:p>
            <a:endParaRPr dirty="0"/>
          </a:p>
          <a:p>
            <a:r>
              <a:rPr b="1" dirty="0"/>
              <a:t>Evolution du taux de vente incitative par durée d'engagement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Panier moyen vs taux de vente incitative</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Taux de participation par catégorie de CLV</a:t>
            </a:r>
            <a:endParaRPr dirty="0"/>
          </a:p>
          <a:p>
            <a:r>
              <a:rPr b="0" dirty="0"/>
              <a:t>No alt text provided</a:t>
            </a:r>
            <a:endParaRPr dirty="0"/>
          </a:p>
          <a:p>
            <a:endParaRPr dirty="0"/>
          </a:p>
          <a:p>
            <a:r>
              <a:rPr b="1" dirty="0"/>
              <a:t>CLV par catégorie vs taux de vente incitative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Moyenne du CA vs Taux de vente incitative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Offers</a:t>
            </a:r>
            <a:endParaRPr dirty="0"/>
          </a:p>
          <a:p>
            <a:r>
              <a:rPr b="0" dirty="0"/>
              <a:t>No alt text provided</a:t>
            </a:r>
            <a:endParaRPr dirty="0"/>
          </a:p>
          <a:p>
            <a:endParaRPr dirty="0"/>
          </a:p>
          <a:p>
            <a:r>
              <a:rPr b="1" dirty="0"/>
              <a:t>Offers</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Taux de satisfaction par offre</a:t>
            </a:r>
            <a:endParaRPr dirty="0"/>
          </a:p>
          <a:p>
            <a:r>
              <a:rPr b="0" dirty="0"/>
              <a:t>No alt text provided</a:t>
            </a:r>
            <a:endParaRPr dirty="0"/>
          </a:p>
          <a:p>
            <a:endParaRPr dirty="0"/>
          </a:p>
          <a:p>
            <a:r>
              <a:rPr b="1" dirty="0"/>
              <a:t>Net Promoter Score</a:t>
            </a:r>
            <a:endParaRPr dirty="0"/>
          </a:p>
          <a:p>
            <a:r>
              <a:rPr b="0" dirty="0"/>
              <a:t>No alt text provided</a:t>
            </a:r>
            <a:endParaRPr dirty="0"/>
          </a:p>
          <a:p>
            <a:endParaRPr dirty="0"/>
          </a:p>
          <a:p>
            <a:r>
              <a:rPr b="1" dirty="0"/>
              <a:t>NPS</a:t>
            </a:r>
            <a:endParaRPr dirty="0"/>
          </a:p>
          <a:p>
            <a:r>
              <a:rPr b="0" dirty="0"/>
              <a:t>No alt text provided</a:t>
            </a:r>
            <a:endParaRPr dirty="0"/>
          </a:p>
          <a:p>
            <a:endParaRPr dirty="0"/>
          </a:p>
          <a:p>
            <a:r>
              <a:rPr b="1" dirty="0"/>
              <a:t>Taux de satisfaction clientèle</a:t>
            </a:r>
            <a:endParaRPr dirty="0"/>
          </a:p>
          <a:p>
            <a:r>
              <a:rPr b="0" dirty="0"/>
              <a:t>No alt text provided</a:t>
            </a:r>
            <a:endParaRPr dirty="0"/>
          </a:p>
          <a:p>
            <a:endParaRPr dirty="0"/>
          </a:p>
          <a:p>
            <a:r>
              <a:rPr b="1" dirty="0"/>
              <a:t>Taux de recommandation global</a:t>
            </a:r>
            <a:endParaRPr dirty="0"/>
          </a:p>
          <a:p>
            <a:r>
              <a:rPr b="0" dirty="0"/>
              <a:t>No alt text provided</a:t>
            </a:r>
            <a:endParaRPr dirty="0"/>
          </a:p>
          <a:p>
            <a:endParaRPr dirty="0"/>
          </a:p>
          <a:p>
            <a:r>
              <a:rPr b="1" dirty="0"/>
              <a:t>Corrélation entre l'âge et le score de satisfaction</a:t>
            </a:r>
            <a:endParaRPr dirty="0"/>
          </a:p>
          <a:p>
            <a:r>
              <a:rPr b="0" dirty="0"/>
              <a:t>No alt text provided</a:t>
            </a:r>
            <a:endParaRPr dirty="0"/>
          </a:p>
          <a:p>
            <a:endParaRPr dirty="0"/>
          </a:p>
          <a:p>
            <a:r>
              <a:rPr b="1" dirty="0"/>
              <a:t>Top 5 des raisons du désabonnement</a:t>
            </a:r>
            <a:endParaRPr dirty="0"/>
          </a:p>
          <a:p>
            <a:r>
              <a:rPr b="0" dirty="0"/>
              <a:t>No alt text provided</a:t>
            </a:r>
            <a:endParaRPr dirty="0"/>
          </a:p>
          <a:p>
            <a:endParaRPr dirty="0"/>
          </a:p>
          <a:p>
            <a:r>
              <a:rPr b="1" dirty="0"/>
              <a:t>Raisons du désabonnement des churns</a:t>
            </a:r>
            <a:endParaRPr dirty="0"/>
          </a:p>
          <a:p>
            <a:r>
              <a:rPr b="0" dirty="0"/>
              <a:t>No alt text provided</a:t>
            </a:r>
            <a:endParaRPr dirty="0"/>
          </a:p>
          <a:p>
            <a:endParaRPr dirty="0"/>
          </a:p>
          <a:p>
            <a:r>
              <a:rPr b="1" dirty="0"/>
              <a:t>Taux de satisfaction par contrat</a:t>
            </a:r>
            <a:endParaRPr dirty="0"/>
          </a:p>
          <a:p>
            <a:r>
              <a:rPr b="0" dirty="0"/>
              <a:t>No alt text provided</a:t>
            </a:r>
            <a:endParaRPr dirty="0"/>
          </a:p>
          <a:p>
            <a:endParaRPr dirty="0"/>
          </a:p>
          <a:p>
            <a:r>
              <a:rPr b="1" dirty="0"/>
              <a:t>Classement des offres par taux de satisfaction</a:t>
            </a:r>
            <a:endParaRPr dirty="0"/>
          </a:p>
          <a:p>
            <a:r>
              <a:rPr b="0" dirty="0"/>
              <a:t>No alt text provided</a:t>
            </a:r>
            <a:endParaRPr dirty="0"/>
          </a:p>
          <a:p>
            <a:endParaRPr dirty="0"/>
          </a:p>
          <a:p>
            <a:r>
              <a:rPr b="1" dirty="0"/>
              <a:t>Contrats</a:t>
            </a:r>
            <a:endParaRPr dirty="0"/>
          </a:p>
          <a:p>
            <a:r>
              <a:rPr b="0" dirty="0"/>
              <a:t>No alt text provided</a:t>
            </a:r>
            <a:endParaRPr dirty="0"/>
          </a:p>
          <a:p>
            <a:endParaRPr dirty="0"/>
          </a:p>
          <a:p>
            <a:r>
              <a:rPr b="1" dirty="0"/>
              <a:t>Tranche d'âge</a:t>
            </a:r>
            <a:endParaRPr dirty="0"/>
          </a:p>
          <a:p>
            <a:r>
              <a:rPr b="0" dirty="0"/>
              <a:t>No alt text provided</a:t>
            </a:r>
            <a:endParaRPr dirty="0"/>
          </a:p>
          <a:p>
            <a:endParaRPr dirty="0"/>
          </a:p>
          <a:p>
            <a:r>
              <a:rPr b="1" dirty="0"/>
              <a:t>taux de satisfaction par type de client</a:t>
            </a:r>
            <a:endParaRPr dirty="0"/>
          </a:p>
          <a:p>
            <a:r>
              <a:rPr b="0" dirty="0"/>
              <a:t>No alt text provided</a:t>
            </a:r>
            <a:endParaRPr dirty="0"/>
          </a:p>
          <a:p>
            <a:endParaRPr dirty="0"/>
          </a:p>
          <a:p>
            <a:r>
              <a:rPr b="1" dirty="0"/>
              <a:t>Produit et services Internet et téléphonique</a:t>
            </a:r>
            <a:endParaRPr dirty="0"/>
          </a:p>
          <a:p>
            <a:r>
              <a:rPr b="0" dirty="0"/>
              <a:t>No alt text provided</a:t>
            </a:r>
            <a:endParaRPr dirty="0"/>
          </a:p>
          <a:p>
            <a:endParaRPr dirty="0"/>
          </a:p>
          <a:p>
            <a:r>
              <a:rPr b="1" dirty="0"/>
              <a:t>NPS vs taux de churn</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Offers</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Part du CA par Contrat</a:t>
            </a:r>
            <a:endParaRPr dirty="0"/>
          </a:p>
          <a:p>
            <a:r>
              <a:rPr b="0" dirty="0"/>
              <a:t>No alt text provided</a:t>
            </a:r>
            <a:endParaRPr dirty="0"/>
          </a:p>
          <a:p>
            <a:endParaRPr dirty="0"/>
          </a:p>
          <a:p>
            <a:r>
              <a:rPr b="1" dirty="0"/>
              <a:t>Répartition du CA par statut</a:t>
            </a:r>
            <a:endParaRPr dirty="0"/>
          </a:p>
          <a:p>
            <a:r>
              <a:rPr b="0" dirty="0"/>
              <a:t>No alt text provided</a:t>
            </a:r>
            <a:endParaRPr dirty="0"/>
          </a:p>
          <a:p>
            <a:endParaRPr dirty="0"/>
          </a:p>
          <a:p>
            <a:r>
              <a:rPr b="1" dirty="0"/>
              <a:t>CA</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Total clients</a:t>
            </a:r>
            <a:endParaRPr dirty="0"/>
          </a:p>
          <a:p>
            <a:r>
              <a:rPr b="0" dirty="0"/>
              <a:t>No alt text provided</a:t>
            </a:r>
            <a:endParaRPr dirty="0"/>
          </a:p>
          <a:p>
            <a:endParaRPr dirty="0"/>
          </a:p>
          <a:p>
            <a:r>
              <a:rPr b="1" dirty="0"/>
              <a:t>CA par offre</a:t>
            </a:r>
            <a:endParaRPr dirty="0"/>
          </a:p>
          <a:p>
            <a:r>
              <a:rPr b="0" dirty="0"/>
              <a:t>No alt text provided</a:t>
            </a:r>
            <a:endParaRPr dirty="0"/>
          </a:p>
          <a:p>
            <a:endParaRPr dirty="0"/>
          </a:p>
          <a:p>
            <a:r>
              <a:rPr b="1" dirty="0"/>
              <a:t>CA total par tranche d'âge</a:t>
            </a:r>
            <a:endParaRPr dirty="0"/>
          </a:p>
          <a:p>
            <a:r>
              <a:rPr b="0" dirty="0"/>
              <a:t>No alt text provided</a:t>
            </a:r>
            <a:endParaRPr dirty="0"/>
          </a:p>
          <a:p>
            <a:endParaRPr dirty="0"/>
          </a:p>
          <a:p>
            <a:r>
              <a:rPr b="1" dirty="0"/>
              <a:t>CA total par CLV</a:t>
            </a:r>
            <a:endParaRPr dirty="0"/>
          </a:p>
          <a:p>
            <a:r>
              <a:rPr b="0" dirty="0"/>
              <a:t>No alt text provided</a:t>
            </a:r>
            <a:endParaRPr dirty="0"/>
          </a:p>
          <a:p>
            <a:endParaRPr dirty="0"/>
          </a:p>
          <a:p>
            <a:r>
              <a:rPr b="1" dirty="0"/>
              <a:t>Top 5 des villes où le CA est le plus élevé</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Focus sur San Diego</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San Diego : Type de contrat souscrits chez les clients de +67</a:t>
            </a:r>
            <a:endParaRPr dirty="0"/>
          </a:p>
          <a:p>
            <a:r>
              <a:rPr b="0" dirty="0"/>
              <a:t>No alt text provided</a:t>
            </a:r>
            <a:endParaRPr dirty="0"/>
          </a:p>
          <a:p>
            <a:endParaRPr dirty="0"/>
          </a:p>
          <a:p>
            <a:r>
              <a:rPr b="1" dirty="0"/>
              <a:t>San Diego : Part des souscriptions aux offres chez les clients de + 67 ans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San Diego : Répartition par genre chez les clients de + 67 ans</a:t>
            </a:r>
            <a:endParaRPr dirty="0"/>
          </a:p>
          <a:p>
            <a:r>
              <a:rPr b="0" dirty="0"/>
              <a:t>No alt text provided</a:t>
            </a:r>
            <a:endParaRPr dirty="0"/>
          </a:p>
          <a:p>
            <a:endParaRPr dirty="0"/>
          </a:p>
          <a:p>
            <a:r>
              <a:rPr b="1" dirty="0"/>
              <a:t>San Diego : Raisons du désabonnement chez les clients de + 67 ans</a:t>
            </a:r>
            <a:endParaRPr dirty="0"/>
          </a:p>
          <a:p>
            <a:r>
              <a:rPr b="0" dirty="0"/>
              <a:t>No alt text provided</a:t>
            </a:r>
            <a:endParaRPr dirty="0"/>
          </a:p>
          <a:p>
            <a:endParaRPr dirty="0"/>
          </a:p>
          <a:p>
            <a:r>
              <a:rPr b="1" dirty="0"/>
              <a:t>San Diego : Souscription aux produits chez les clients de + 67 ans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San Diego : Contrat et taux d'attrition totale ou partiel par CLV chez les clients de +67 ans</a:t>
            </a:r>
            <a:endParaRPr dirty="0"/>
          </a:p>
          <a:p>
            <a:r>
              <a:rPr b="0" dirty="0"/>
              <a:t>No alt text provided</a:t>
            </a:r>
            <a:endParaRPr dirty="0"/>
          </a:p>
          <a:p>
            <a:endParaRPr dirty="0"/>
          </a:p>
          <a:p>
            <a:r>
              <a:rPr b="1" dirty="0"/>
              <a:t>Répartition des clients de +67 ans par district</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fr-FR"/>
              <a:t>Modifiez le style du titre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7" name="Date Placeholder 6"/>
          <p:cNvSpPr>
            <a:spLocks noGrp="1"/>
          </p:cNvSpPr>
          <p:nvPr>
            <p:ph type="dt" sz="half" idx="10"/>
          </p:nvPr>
        </p:nvSpPr>
        <p:spPr/>
        <p:txBody>
          <a:bodyPr/>
          <a:lstStyle/>
          <a:p>
            <a:pPr rtl="0"/>
            <a:fld id="{2F54216F-2A0D-4C1D-8B9E-D5B7D54B51A1}" type="datetime1">
              <a:rPr lang="fr-FR" noProof="0" smtClean="0"/>
              <a:t>24/02/2024</a:t>
            </a:fld>
            <a:endParaRPr lang="fr-FR" noProof="0"/>
          </a:p>
        </p:txBody>
      </p:sp>
      <p:sp>
        <p:nvSpPr>
          <p:cNvPr id="8" name="Footer Placeholder 7"/>
          <p:cNvSpPr>
            <a:spLocks noGrp="1"/>
          </p:cNvSpPr>
          <p:nvPr>
            <p:ph type="ftr" sz="quarter" idx="11"/>
          </p:nvPr>
        </p:nvSpPr>
        <p:spPr/>
        <p:txBody>
          <a:bodyPr/>
          <a:lstStyle/>
          <a:p>
            <a:pPr rtl="0"/>
            <a:endParaRPr lang="fr-FR" noProof="0"/>
          </a:p>
        </p:txBody>
      </p:sp>
      <p:sp>
        <p:nvSpPr>
          <p:cNvPr id="9" name="Slide Number Placeholder 8"/>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362882792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AD39CE3A-D86C-4E6D-9A1E-1465A6BC87F3}" type="datetime1">
              <a:rPr lang="fr-FR" noProof="0" smtClean="0"/>
              <a:t>24/02/2024</a:t>
            </a:fld>
            <a:endParaRPr lang="fr-FR" noProof="0"/>
          </a:p>
        </p:txBody>
      </p:sp>
      <p:sp>
        <p:nvSpPr>
          <p:cNvPr id="5" name="Footer Placeholder 4"/>
          <p:cNvSpPr>
            <a:spLocks noGrp="1"/>
          </p:cNvSpPr>
          <p:nvPr>
            <p:ph type="ftr" sz="quarter" idx="11"/>
          </p:nvPr>
        </p:nvSpPr>
        <p:spPr/>
        <p:txBody>
          <a:bodyPr/>
          <a:lstStyle/>
          <a:p>
            <a:pPr rtl="0"/>
            <a:endParaRPr lang="fr-FR" noProof="0"/>
          </a:p>
        </p:txBody>
      </p:sp>
      <p:sp>
        <p:nvSpPr>
          <p:cNvPr id="6" name="Slide Number Placeholder 5"/>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108569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fld id="{F2181535-DC4C-478B-AEC4-C5DC6F56D771}" type="datetime1">
              <a:rPr lang="fr-FR" noProof="0" smtClean="0"/>
              <a:t>24/02/2024</a:t>
            </a:fld>
            <a:endParaRPr lang="fr-FR" noProof="0"/>
          </a:p>
        </p:txBody>
      </p:sp>
      <p:sp>
        <p:nvSpPr>
          <p:cNvPr id="5" name="Footer Placeholder 4"/>
          <p:cNvSpPr>
            <a:spLocks noGrp="1"/>
          </p:cNvSpPr>
          <p:nvPr>
            <p:ph type="ftr" sz="quarter" idx="11"/>
          </p:nvPr>
        </p:nvSpPr>
        <p:spPr/>
        <p:txBody>
          <a:bodyPr/>
          <a:lstStyle/>
          <a:p>
            <a:pPr rtl="0"/>
            <a:endParaRPr lang="fr-FR" noProof="0"/>
          </a:p>
        </p:txBody>
      </p:sp>
      <p:sp>
        <p:nvSpPr>
          <p:cNvPr id="6" name="Slide Number Placeholder 5"/>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291447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fld id="{6E8EB4B3-EE2D-4642-9326-8CB358C61037}" type="datetime1">
              <a:rPr lang="fr-FR" noProof="0" smtClean="0"/>
              <a:t>24/02/2024</a:t>
            </a:fld>
            <a:endParaRPr lang="fr-FR" noProof="0"/>
          </a:p>
        </p:txBody>
      </p:sp>
      <p:sp>
        <p:nvSpPr>
          <p:cNvPr id="8" name="Footer Placeholder 7"/>
          <p:cNvSpPr>
            <a:spLocks noGrp="1"/>
          </p:cNvSpPr>
          <p:nvPr>
            <p:ph type="ftr" sz="quarter" idx="11"/>
          </p:nvPr>
        </p:nvSpPr>
        <p:spPr/>
        <p:txBody>
          <a:bodyPr/>
          <a:lstStyle/>
          <a:p>
            <a:pPr rtl="0"/>
            <a:endParaRPr lang="fr-FR" noProof="0"/>
          </a:p>
        </p:txBody>
      </p:sp>
      <p:sp>
        <p:nvSpPr>
          <p:cNvPr id="9" name="Slide Number Placeholder 8"/>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3126952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fr-FR"/>
              <a:t>Modifiez le style du titre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pPr rtl="0"/>
            <a:fld id="{270CDAED-345D-445A-BC5F-8AEEE3439FD3}" type="datetime1">
              <a:rPr lang="fr-FR" noProof="0" smtClean="0"/>
              <a:t>24/02/2024</a:t>
            </a:fld>
            <a:endParaRPr lang="fr-FR" noProof="0"/>
          </a:p>
        </p:txBody>
      </p:sp>
      <p:sp>
        <p:nvSpPr>
          <p:cNvPr id="8" name="Footer Placeholder 7"/>
          <p:cNvSpPr>
            <a:spLocks noGrp="1"/>
          </p:cNvSpPr>
          <p:nvPr>
            <p:ph type="ftr" sz="quarter" idx="11"/>
          </p:nvPr>
        </p:nvSpPr>
        <p:spPr/>
        <p:txBody>
          <a:bodyPr/>
          <a:lstStyle/>
          <a:p>
            <a:pPr rtl="0"/>
            <a:endParaRPr lang="fr-FR" noProof="0"/>
          </a:p>
        </p:txBody>
      </p:sp>
      <p:sp>
        <p:nvSpPr>
          <p:cNvPr id="9" name="Slide Number Placeholder 8"/>
          <p:cNvSpPr>
            <a:spLocks noGrp="1"/>
          </p:cNvSpPr>
          <p:nvPr>
            <p:ph type="sldNum" sz="quarter" idx="12"/>
          </p:nvPr>
        </p:nvSpPr>
        <p:spPr/>
        <p:txBody>
          <a:bodyPr/>
          <a:lstStyle/>
          <a:p>
            <a:pPr rtl="0"/>
            <a:fld id="{6D22F896-40B5-4ADD-8801-0D06FADFA095}" type="slidenum">
              <a:rPr lang="fr-FR" noProof="0" smtClean="0"/>
              <a:pPr rtl="0"/>
              <a:t>‹N°›</a:t>
            </a:fld>
            <a:endParaRPr lang="fr-FR" noProof="0"/>
          </a:p>
        </p:txBody>
      </p:sp>
    </p:spTree>
    <p:extLst>
      <p:ext uri="{BB962C8B-B14F-4D97-AF65-F5344CB8AC3E}">
        <p14:creationId xmlns:p14="http://schemas.microsoft.com/office/powerpoint/2010/main" val="61582585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pPr rtl="0"/>
            <a:fld id="{0B5D7897-08BF-4EC6-A174-4C5ABD80BC07}" type="datetime1">
              <a:rPr lang="fr-FR" noProof="0" smtClean="0"/>
              <a:t>24/02/2024</a:t>
            </a:fld>
            <a:endParaRPr lang="fr-FR" noProof="0"/>
          </a:p>
        </p:txBody>
      </p:sp>
      <p:sp>
        <p:nvSpPr>
          <p:cNvPr id="9" name="Footer Placeholder 8"/>
          <p:cNvSpPr>
            <a:spLocks noGrp="1"/>
          </p:cNvSpPr>
          <p:nvPr>
            <p:ph type="ftr" sz="quarter" idx="11"/>
          </p:nvPr>
        </p:nvSpPr>
        <p:spPr/>
        <p:txBody>
          <a:bodyPr/>
          <a:lstStyle/>
          <a:p>
            <a:pPr rtl="0"/>
            <a:endParaRPr lang="fr-FR" noProof="0"/>
          </a:p>
        </p:txBody>
      </p:sp>
      <p:sp>
        <p:nvSpPr>
          <p:cNvPr id="10" name="Slide Number Placeholder 9"/>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1444069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583436" y="3143250"/>
            <a:ext cx="4270248" cy="25967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pPr rtl="0"/>
            <a:fld id="{BB20E6A3-5978-462F-8257-1328E49B45B1}" type="datetime1">
              <a:rPr lang="fr-FR" noProof="0" smtClean="0"/>
              <a:t>24/02/2024</a:t>
            </a:fld>
            <a:endParaRPr lang="fr-FR" noProof="0"/>
          </a:p>
        </p:txBody>
      </p:sp>
      <p:sp>
        <p:nvSpPr>
          <p:cNvPr id="8" name="Footer Placeholder 7"/>
          <p:cNvSpPr>
            <a:spLocks noGrp="1"/>
          </p:cNvSpPr>
          <p:nvPr>
            <p:ph type="ftr" sz="quarter" idx="11"/>
          </p:nvPr>
        </p:nvSpPr>
        <p:spPr/>
        <p:txBody>
          <a:bodyPr/>
          <a:lstStyle/>
          <a:p>
            <a:pPr rtl="0"/>
            <a:endParaRPr lang="fr-FR" noProof="0"/>
          </a:p>
        </p:txBody>
      </p:sp>
      <p:sp>
        <p:nvSpPr>
          <p:cNvPr id="9" name="Slide Number Placeholder 8"/>
          <p:cNvSpPr>
            <a:spLocks noGrp="1"/>
          </p:cNvSpPr>
          <p:nvPr>
            <p:ph type="sldNum" sz="quarter" idx="12"/>
          </p:nvPr>
        </p:nvSpPr>
        <p:spPr/>
        <p:txBody>
          <a:bodyPr/>
          <a:lstStyle/>
          <a:p>
            <a:pPr rtl="0"/>
            <a:fld id="{6D22F896-40B5-4ADD-8801-0D06FADFA095}" type="slidenum">
              <a:rPr lang="fr-FR" noProof="0" smtClean="0"/>
              <a:pPr rtl="0"/>
              <a:t>‹N°›</a:t>
            </a:fld>
            <a:endParaRPr lang="fr-FR" noProof="0"/>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395382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fld id="{8F817B8B-B554-4C8F-94AD-F2E68304B58F}" type="datetime1">
              <a:rPr lang="fr-FR" noProof="0" smtClean="0"/>
              <a:t>24/02/2024</a:t>
            </a:fld>
            <a:endParaRPr lang="fr-FR" noProof="0"/>
          </a:p>
        </p:txBody>
      </p:sp>
      <p:sp>
        <p:nvSpPr>
          <p:cNvPr id="4" name="Footer Placeholder 3"/>
          <p:cNvSpPr>
            <a:spLocks noGrp="1"/>
          </p:cNvSpPr>
          <p:nvPr>
            <p:ph type="ftr" sz="quarter" idx="11"/>
          </p:nvPr>
        </p:nvSpPr>
        <p:spPr/>
        <p:txBody>
          <a:bodyPr/>
          <a:lstStyle/>
          <a:p>
            <a:pPr rtl="0"/>
            <a:endParaRPr lang="fr-FR" noProof="0"/>
          </a:p>
        </p:txBody>
      </p:sp>
      <p:sp>
        <p:nvSpPr>
          <p:cNvPr id="5" name="Slide Number Placeholder 4"/>
          <p:cNvSpPr>
            <a:spLocks noGrp="1"/>
          </p:cNvSpPr>
          <p:nvPr>
            <p:ph type="sldNum" sz="quarter" idx="12"/>
          </p:nvPr>
        </p:nvSpPr>
        <p:spPr/>
        <p:txBody>
          <a:bodyPr/>
          <a:lstStyle/>
          <a:p>
            <a:pPr rtl="0"/>
            <a:fld id="{6D22F896-40B5-4ADD-8801-0D06FADFA095}" type="slidenum">
              <a:rPr lang="fr-FR" noProof="0" smtClean="0"/>
              <a:pPr rtl="0"/>
              <a:t>‹N°›</a:t>
            </a:fld>
            <a:endParaRPr lang="fr-FR" noProof="0"/>
          </a:p>
        </p:txBody>
      </p:sp>
    </p:spTree>
    <p:extLst>
      <p:ext uri="{BB962C8B-B14F-4D97-AF65-F5344CB8AC3E}">
        <p14:creationId xmlns:p14="http://schemas.microsoft.com/office/powerpoint/2010/main" val="1973360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AD024F44-0920-49D1-88AD-B28810FC9585}" type="datetime1">
              <a:rPr lang="fr-FR" noProof="0" smtClean="0"/>
              <a:t>24/02/2024</a:t>
            </a:fld>
            <a:endParaRPr lang="fr-FR" noProof="0"/>
          </a:p>
        </p:txBody>
      </p:sp>
      <p:sp>
        <p:nvSpPr>
          <p:cNvPr id="3" name="Footer Placeholder 2"/>
          <p:cNvSpPr>
            <a:spLocks noGrp="1"/>
          </p:cNvSpPr>
          <p:nvPr>
            <p:ph type="ftr" sz="quarter" idx="11"/>
          </p:nvPr>
        </p:nvSpPr>
        <p:spPr/>
        <p:txBody>
          <a:bodyPr/>
          <a:lstStyle/>
          <a:p>
            <a:pPr rtl="0"/>
            <a:endParaRPr lang="fr-FR" noProof="0"/>
          </a:p>
        </p:txBody>
      </p:sp>
      <p:sp>
        <p:nvSpPr>
          <p:cNvPr id="4" name="Slide Number Placeholder 3"/>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4085374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fr-FR"/>
              <a:t>Modifiez le style du titre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9" name="Date Placeholder 8"/>
          <p:cNvSpPr>
            <a:spLocks noGrp="1"/>
          </p:cNvSpPr>
          <p:nvPr>
            <p:ph type="dt" sz="half" idx="10"/>
          </p:nvPr>
        </p:nvSpPr>
        <p:spPr/>
        <p:txBody>
          <a:bodyPr/>
          <a:lstStyle/>
          <a:p>
            <a:pPr rtl="0"/>
            <a:fld id="{2C9198A2-4654-4729-89CD-4B4419F1AA80}" type="datetime1">
              <a:rPr lang="fr-FR" noProof="0" smtClean="0"/>
              <a:t>24/02/2024</a:t>
            </a:fld>
            <a:endParaRPr lang="fr-FR" noProof="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rtl="0"/>
            <a:endParaRPr lang="fr-FR" noProof="0"/>
          </a:p>
        </p:txBody>
      </p:sp>
      <p:sp>
        <p:nvSpPr>
          <p:cNvPr id="11" name="Slide Number Placeholder 10"/>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3347573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rtl="0"/>
            <a:fld id="{611A763D-E674-45FA-B01B-03208E06A20D}" type="datetime1">
              <a:rPr lang="fr-FR" noProof="0" smtClean="0"/>
              <a:t>24/02/2024</a:t>
            </a:fld>
            <a:endParaRPr lang="fr-FR" noProof="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rtl="0"/>
            <a:endParaRPr lang="fr-FR" noProof="0"/>
          </a:p>
        </p:txBody>
      </p:sp>
      <p:sp>
        <p:nvSpPr>
          <p:cNvPr id="10" name="Slide Number Placeholder 9"/>
          <p:cNvSpPr>
            <a:spLocks noGrp="1"/>
          </p:cNvSpPr>
          <p:nvPr>
            <p:ph type="sldNum" sz="quarter" idx="12"/>
          </p:nvPr>
        </p:nvSpPr>
        <p:spPr/>
        <p:txBody>
          <a:bodyPr/>
          <a:lstStyle/>
          <a:p>
            <a:pPr rtl="0"/>
            <a:fld id="{6D22F896-40B5-4ADD-8801-0D06FADFA095}" type="slidenum">
              <a:rPr lang="fr-FR" noProof="0" smtClean="0"/>
              <a:t>‹N°›</a:t>
            </a:fld>
            <a:endParaRPr lang="fr-FR" noProof="0"/>
          </a:p>
        </p:txBody>
      </p:sp>
    </p:spTree>
    <p:extLst>
      <p:ext uri="{BB962C8B-B14F-4D97-AF65-F5344CB8AC3E}">
        <p14:creationId xmlns:p14="http://schemas.microsoft.com/office/powerpoint/2010/main" val="2284248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D3C66C6C-7DAC-452D-97BF-282696A1F657}" type="datetime1">
              <a:rPr lang="fr-FR" noProof="0" smtClean="0"/>
              <a:t>24/02/2024</a:t>
            </a:fld>
            <a:endParaRPr lang="fr-FR" noProof="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6D22F896-40B5-4ADD-8801-0D06FADFA095}" type="slidenum">
              <a:rPr lang="fr-FR" noProof="0" smtClean="0"/>
              <a:pPr rtl="0"/>
              <a:t>‹N°›</a:t>
            </a:fld>
            <a:endParaRPr lang="fr-FR" noProof="0"/>
          </a:p>
        </p:txBody>
      </p:sp>
    </p:spTree>
    <p:extLst>
      <p:ext uri="{BB962C8B-B14F-4D97-AF65-F5344CB8AC3E}">
        <p14:creationId xmlns:p14="http://schemas.microsoft.com/office/powerpoint/2010/main" val="300044773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www.telco-groupe.f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26" Type="http://schemas.openxmlformats.org/officeDocument/2006/relationships/image" Target="../media/image54.sv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image" Target="../media/image30.png"/><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 Id="rId27" Type="http://schemas.openxmlformats.org/officeDocument/2006/relationships/hyperlink" Target="https://app.powerbi.com/groups/me/reports/9eceec1d-43b8-41b5-8e3c-c319f6063123?pbi_source=PowerPoin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s.vikidia.org/wiki/Microsoft_Office" TargetMode="External"/><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5.png"/><Relationship Id="rId7" Type="http://schemas.openxmlformats.org/officeDocument/2006/relationships/diagramQuickStyle" Target="../diagrams/quickStyle3.xml"/><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6.svg"/><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88.pn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9eceec1d-43b8-41b5-8e3c-c319f6063123/?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hyperlink" Target="https://www.pinterest.co.uk/pin/excel-logo-vector-download-excel-logo-2020-excel-logo-png-hd-excel-logo-svg-cliparts--776096948295395928/" TargetMode="External"/><Relationship Id="rId7" Type="http://schemas.openxmlformats.org/officeDocument/2006/relationships/hyperlink" Target="https://www.coolblue.com/gmp-insights/" TargetMode="External"/><Relationship Id="rId12"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diagramColors" Target="../diagrams/colors1.xml"/><Relationship Id="rId5" Type="http://schemas.openxmlformats.org/officeDocument/2006/relationships/hyperlink" Target="https://www.agile-data-analytics.com/function-power-query/" TargetMode="External"/><Relationship Id="rId10" Type="http://schemas.openxmlformats.org/officeDocument/2006/relationships/diagramQuickStyle" Target="../diagrams/quickStyle1.xml"/><Relationship Id="rId4" Type="http://schemas.openxmlformats.org/officeDocument/2006/relationships/image" Target="../media/image11.jpg"/><Relationship Id="rId9"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lafabriquedeblogs.com/blogue/roles-et-autorisations-des-utilisateurs-woocommerce/" TargetMode="External"/><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hyperlink" Target="https://1drv.ms/x/s!Aq_a-BwXenXTq4Z0-YRCNlpnPWKcSQ?e=TctjZJ&amp;nav=MTVfe0IyNUI4RkExLTAyRTAtNDQ5Mi1CNUU2LUM4RDgzMzk0MkVENX0" TargetMode="Externa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E5CD8D-E704-46A1-BC3E-9A644A9FFD4E}"/>
              </a:ext>
            </a:extLst>
          </p:cNvPr>
          <p:cNvSpPr>
            <a:spLocks noGrp="1"/>
          </p:cNvSpPr>
          <p:nvPr>
            <p:ph type="ctrTitle"/>
          </p:nvPr>
        </p:nvSpPr>
        <p:spPr>
          <a:xfrm>
            <a:off x="804672" y="2386744"/>
            <a:ext cx="5925310" cy="1645920"/>
          </a:xfrm>
        </p:spPr>
        <p:txBody>
          <a:bodyPr rtlCol="0">
            <a:normAutofit fontScale="90000"/>
          </a:bodyPr>
          <a:lstStyle/>
          <a:p>
            <a:r>
              <a:rPr lang="fr-FR" sz="3200" dirty="0"/>
              <a:t>Analyse de l’attrition client dans un Dashboard</a:t>
            </a:r>
          </a:p>
        </p:txBody>
      </p:sp>
      <p:sp>
        <p:nvSpPr>
          <p:cNvPr id="101" name="Rectangle 100">
            <a:extLst>
              <a:ext uri="{FF2B5EF4-FFF2-40B4-BE49-F238E27FC236}">
                <a16:creationId xmlns:a16="http://schemas.microsoft.com/office/drawing/2014/main" id="{C9CF3D34-29D7-4174-91B7-7394213F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483A02EC-953D-4FA3-AC0D-C720D5539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descr="Une image contenant Police, Graphique, logo, graphisme">
            <a:extLst>
              <a:ext uri="{FF2B5EF4-FFF2-40B4-BE49-F238E27FC236}">
                <a16:creationId xmlns:a16="http://schemas.microsoft.com/office/drawing/2014/main" id="{41C1D22C-0594-B689-90A1-7B97C1D2E43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020812" y="1375691"/>
            <a:ext cx="3044952" cy="1469189"/>
          </a:xfrm>
          <a:prstGeom prst="rect">
            <a:avLst/>
          </a:prstGeom>
        </p:spPr>
      </p:pic>
      <p:pic>
        <p:nvPicPr>
          <p:cNvPr id="16" name="Graphique 15" descr="Jauge avec un remplissage uni">
            <a:extLst>
              <a:ext uri="{FF2B5EF4-FFF2-40B4-BE49-F238E27FC236}">
                <a16:creationId xmlns:a16="http://schemas.microsoft.com/office/drawing/2014/main" id="{5812573E-B72C-1099-4ED3-E4B74B3120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3269" y="3260451"/>
            <a:ext cx="2160036" cy="2160036"/>
          </a:xfrm>
          <a:prstGeom prst="rect">
            <a:avLst/>
          </a:prstGeom>
        </p:spPr>
      </p:pic>
    </p:spTree>
    <p:extLst>
      <p:ext uri="{BB962C8B-B14F-4D97-AF65-F5344CB8AC3E}">
        <p14:creationId xmlns:p14="http://schemas.microsoft.com/office/powerpoint/2010/main" val="3754664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4AC89183-F558-20EB-6352-307D4CBFE564}"/>
            </a:ext>
          </a:extLst>
        </p:cNvPr>
        <p:cNvGrpSpPr/>
        <p:nvPr/>
      </p:nvGrpSpPr>
      <p:grpSpPr>
        <a:xfrm>
          <a:off x="0" y="0"/>
          <a:ext cx="0" cy="0"/>
          <a:chOff x="0" y="0"/>
          <a:chExt cx="0" cy="0"/>
        </a:xfrm>
      </p:grpSpPr>
      <p:pic>
        <p:nvPicPr>
          <p:cNvPr id="20" name="Picture 19" descr="Personne écrivant sur un bloc-notes">
            <a:extLst>
              <a:ext uri="{FF2B5EF4-FFF2-40B4-BE49-F238E27FC236}">
                <a16:creationId xmlns:a16="http://schemas.microsoft.com/office/drawing/2014/main" id="{E06636BF-D0C3-CFE3-D42E-D154249E5D2B}"/>
              </a:ext>
            </a:extLst>
          </p:cNvPr>
          <p:cNvPicPr>
            <a:picLocks noChangeAspect="1"/>
          </p:cNvPicPr>
          <p:nvPr/>
        </p:nvPicPr>
        <p:blipFill rotWithShape="1">
          <a:blip r:embed="rId2">
            <a:duotone>
              <a:schemeClr val="accent2">
                <a:shade val="45000"/>
                <a:satMod val="135000"/>
              </a:schemeClr>
              <a:prstClr val="white"/>
            </a:duotone>
            <a:alphaModFix amt="50000"/>
          </a:blip>
          <a:srcRect t="16491" b="12531"/>
          <a:stretch/>
        </p:blipFill>
        <p:spPr>
          <a:xfrm>
            <a:off x="20" y="10"/>
            <a:ext cx="12191980" cy="6857990"/>
          </a:xfrm>
          <a:prstGeom prst="rect">
            <a:avLst/>
          </a:prstGeom>
        </p:spPr>
      </p:pic>
      <p:sp>
        <p:nvSpPr>
          <p:cNvPr id="11" name="Title 1">
            <a:extLst>
              <a:ext uri="{FF2B5EF4-FFF2-40B4-BE49-F238E27FC236}">
                <a16:creationId xmlns:a16="http://schemas.microsoft.com/office/drawing/2014/main" id="{73C4087B-98E0-7035-4E7E-9E46A9848993}"/>
              </a:ext>
            </a:extLst>
          </p:cNvPr>
          <p:cNvSpPr>
            <a:spLocks noGrp="1"/>
          </p:cNvSpPr>
          <p:nvPr>
            <p:ph type="ctrTitle"/>
          </p:nvPr>
        </p:nvSpPr>
        <p:spPr>
          <a:xfrm>
            <a:off x="1600200" y="2386744"/>
            <a:ext cx="8991600" cy="1645920"/>
          </a:xfrm>
        </p:spPr>
        <p:txBody>
          <a:bodyPr>
            <a:normAutofit/>
          </a:bodyPr>
          <a:lstStyle/>
          <a:p>
            <a:r>
              <a:rPr lang="en-US" dirty="0"/>
              <a:t>Mock-up</a:t>
            </a:r>
          </a:p>
        </p:txBody>
      </p:sp>
    </p:spTree>
    <p:extLst>
      <p:ext uri="{BB962C8B-B14F-4D97-AF65-F5344CB8AC3E}">
        <p14:creationId xmlns:p14="http://schemas.microsoft.com/office/powerpoint/2010/main" val="13314044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A93B8C27-1938-5187-81BE-3CE1FA125BC7}"/>
              </a:ext>
            </a:extLst>
          </p:cNvPr>
          <p:cNvPicPr>
            <a:picLocks noChangeAspect="1"/>
          </p:cNvPicPr>
          <p:nvPr/>
        </p:nvPicPr>
        <p:blipFill>
          <a:blip r:embed="rId2"/>
          <a:stretch>
            <a:fillRect/>
          </a:stretch>
        </p:blipFill>
        <p:spPr>
          <a:xfrm>
            <a:off x="9090070" y="2846894"/>
            <a:ext cx="2533179" cy="1429617"/>
          </a:xfrm>
          <a:prstGeom prst="rect">
            <a:avLst/>
          </a:prstGeom>
          <a:ln>
            <a:solidFill>
              <a:schemeClr val="tx2">
                <a:lumMod val="75000"/>
              </a:schemeClr>
            </a:solidFill>
          </a:ln>
        </p:spPr>
      </p:pic>
      <p:pic>
        <p:nvPicPr>
          <p:cNvPr id="9" name="Image 8">
            <a:extLst>
              <a:ext uri="{FF2B5EF4-FFF2-40B4-BE49-F238E27FC236}">
                <a16:creationId xmlns:a16="http://schemas.microsoft.com/office/drawing/2014/main" id="{9E36F1C1-A355-2A4F-87BA-464C42C225AB}"/>
              </a:ext>
            </a:extLst>
          </p:cNvPr>
          <p:cNvPicPr>
            <a:picLocks noChangeAspect="1"/>
          </p:cNvPicPr>
          <p:nvPr/>
        </p:nvPicPr>
        <p:blipFill>
          <a:blip r:embed="rId3"/>
          <a:stretch>
            <a:fillRect/>
          </a:stretch>
        </p:blipFill>
        <p:spPr>
          <a:xfrm>
            <a:off x="9049732" y="660688"/>
            <a:ext cx="2561362" cy="1419691"/>
          </a:xfrm>
          <a:prstGeom prst="rect">
            <a:avLst/>
          </a:prstGeom>
          <a:ln>
            <a:solidFill>
              <a:schemeClr val="tx2">
                <a:lumMod val="75000"/>
              </a:schemeClr>
            </a:solidFill>
          </a:ln>
        </p:spPr>
      </p:pic>
      <p:pic>
        <p:nvPicPr>
          <p:cNvPr id="5" name="Image 4">
            <a:extLst>
              <a:ext uri="{FF2B5EF4-FFF2-40B4-BE49-F238E27FC236}">
                <a16:creationId xmlns:a16="http://schemas.microsoft.com/office/drawing/2014/main" id="{E200D07D-8D2F-796D-4053-B89895A5DC06}"/>
              </a:ext>
            </a:extLst>
          </p:cNvPr>
          <p:cNvPicPr>
            <a:picLocks noChangeAspect="1"/>
          </p:cNvPicPr>
          <p:nvPr/>
        </p:nvPicPr>
        <p:blipFill>
          <a:blip r:embed="rId4"/>
          <a:stretch>
            <a:fillRect/>
          </a:stretch>
        </p:blipFill>
        <p:spPr>
          <a:xfrm>
            <a:off x="5957739" y="650450"/>
            <a:ext cx="2526968" cy="1385740"/>
          </a:xfrm>
          <a:prstGeom prst="rect">
            <a:avLst/>
          </a:prstGeom>
          <a:ln>
            <a:solidFill>
              <a:schemeClr val="tx2">
                <a:lumMod val="75000"/>
              </a:schemeClr>
            </a:solidFill>
          </a:ln>
        </p:spPr>
      </p:pic>
      <p:sp>
        <p:nvSpPr>
          <p:cNvPr id="12" name="ZoneTexte 11">
            <a:extLst>
              <a:ext uri="{FF2B5EF4-FFF2-40B4-BE49-F238E27FC236}">
                <a16:creationId xmlns:a16="http://schemas.microsoft.com/office/drawing/2014/main" id="{5B386290-6C5C-8247-51A2-055BFEFB6472}"/>
              </a:ext>
            </a:extLst>
          </p:cNvPr>
          <p:cNvSpPr txBox="1"/>
          <p:nvPr/>
        </p:nvSpPr>
        <p:spPr>
          <a:xfrm>
            <a:off x="493127" y="497213"/>
            <a:ext cx="5848680" cy="461665"/>
          </a:xfrm>
          <a:prstGeom prst="rect">
            <a:avLst/>
          </a:prstGeom>
          <a:noFill/>
        </p:spPr>
        <p:txBody>
          <a:bodyPr wrap="square" rtlCol="0">
            <a:spAutoFit/>
          </a:bodyPr>
          <a:lstStyle/>
          <a:p>
            <a:r>
              <a:rPr lang="fr-FR" sz="2400" dirty="0">
                <a:solidFill>
                  <a:schemeClr val="accent2">
                    <a:lumMod val="75000"/>
                  </a:schemeClr>
                </a:solidFill>
                <a:latin typeface="Arial Nova Light" panose="020B0304020202020204" pitchFamily="34" charset="0"/>
              </a:rPr>
              <a:t>2.3 </a:t>
            </a:r>
            <a:r>
              <a:rPr lang="fr-FR" sz="2400" dirty="0" err="1">
                <a:solidFill>
                  <a:schemeClr val="accent2">
                    <a:lumMod val="75000"/>
                  </a:schemeClr>
                </a:solidFill>
                <a:latin typeface="Arial Nova Light" panose="020B0304020202020204" pitchFamily="34" charset="0"/>
              </a:rPr>
              <a:t>Story-telling</a:t>
            </a:r>
            <a:r>
              <a:rPr lang="fr-FR" sz="2400" dirty="0">
                <a:solidFill>
                  <a:schemeClr val="accent2">
                    <a:lumMod val="75000"/>
                  </a:schemeClr>
                </a:solidFill>
                <a:latin typeface="Arial Nova Light" panose="020B0304020202020204" pitchFamily="34" charset="0"/>
              </a:rPr>
              <a:t> &amp; Design - </a:t>
            </a:r>
            <a:r>
              <a:rPr lang="fr-FR" sz="2400" dirty="0" err="1">
                <a:solidFill>
                  <a:schemeClr val="accent2">
                    <a:lumMod val="75000"/>
                  </a:schemeClr>
                </a:solidFill>
                <a:latin typeface="Arial Nova Light" panose="020B0304020202020204" pitchFamily="34" charset="0"/>
              </a:rPr>
              <a:t>Mock</a:t>
            </a:r>
            <a:r>
              <a:rPr lang="fr-FR" sz="2400" dirty="0">
                <a:solidFill>
                  <a:schemeClr val="accent2">
                    <a:lumMod val="75000"/>
                  </a:schemeClr>
                </a:solidFill>
                <a:latin typeface="Arial Nova Light" panose="020B0304020202020204" pitchFamily="34" charset="0"/>
              </a:rPr>
              <a:t>-up</a:t>
            </a:r>
          </a:p>
        </p:txBody>
      </p:sp>
      <p:sp>
        <p:nvSpPr>
          <p:cNvPr id="3" name="ZoneTexte 2">
            <a:extLst>
              <a:ext uri="{FF2B5EF4-FFF2-40B4-BE49-F238E27FC236}">
                <a16:creationId xmlns:a16="http://schemas.microsoft.com/office/drawing/2014/main" id="{CDE75AD2-B820-958A-937B-D84E578FB405}"/>
              </a:ext>
            </a:extLst>
          </p:cNvPr>
          <p:cNvSpPr txBox="1"/>
          <p:nvPr/>
        </p:nvSpPr>
        <p:spPr>
          <a:xfrm>
            <a:off x="900712" y="968912"/>
            <a:ext cx="3347499" cy="276999"/>
          </a:xfrm>
          <a:prstGeom prst="rect">
            <a:avLst/>
          </a:prstGeom>
          <a:noFill/>
        </p:spPr>
        <p:txBody>
          <a:bodyPr wrap="square" rtlCol="0">
            <a:spAutoFit/>
          </a:bodyPr>
          <a:lstStyle/>
          <a:p>
            <a:pPr algn="ctr"/>
            <a:r>
              <a:rPr lang="fr-FR" sz="1200" dirty="0">
                <a:solidFill>
                  <a:srgbClr val="00B0F0"/>
                </a:solidFill>
              </a:rPr>
              <a:t>Version gratuite : https://www.mokkup.ai</a:t>
            </a:r>
          </a:p>
        </p:txBody>
      </p:sp>
      <p:sp>
        <p:nvSpPr>
          <p:cNvPr id="16" name="Flèche : droite 15">
            <a:extLst>
              <a:ext uri="{FF2B5EF4-FFF2-40B4-BE49-F238E27FC236}">
                <a16:creationId xmlns:a16="http://schemas.microsoft.com/office/drawing/2014/main" id="{5A4E2275-D5D9-3D75-8A6F-CBAB2DE3F82A}"/>
              </a:ext>
            </a:extLst>
          </p:cNvPr>
          <p:cNvSpPr/>
          <p:nvPr/>
        </p:nvSpPr>
        <p:spPr>
          <a:xfrm>
            <a:off x="8540684" y="1150069"/>
            <a:ext cx="424206" cy="320511"/>
          </a:xfrm>
          <a:prstGeom prst="rightArrow">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7" name="Flèche : droite 16">
            <a:extLst>
              <a:ext uri="{FF2B5EF4-FFF2-40B4-BE49-F238E27FC236}">
                <a16:creationId xmlns:a16="http://schemas.microsoft.com/office/drawing/2014/main" id="{0D9C1140-2F93-0517-7ECF-728951EB5368}"/>
              </a:ext>
            </a:extLst>
          </p:cNvPr>
          <p:cNvSpPr/>
          <p:nvPr/>
        </p:nvSpPr>
        <p:spPr>
          <a:xfrm rot="5400000">
            <a:off x="9805446" y="2309572"/>
            <a:ext cx="413207" cy="359789"/>
          </a:xfrm>
          <a:prstGeom prst="rightArrow">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8" name="Flèche : bas 17">
            <a:extLst>
              <a:ext uri="{FF2B5EF4-FFF2-40B4-BE49-F238E27FC236}">
                <a16:creationId xmlns:a16="http://schemas.microsoft.com/office/drawing/2014/main" id="{23BD9011-43E1-7D84-8E63-CFB118A51AB0}"/>
              </a:ext>
            </a:extLst>
          </p:cNvPr>
          <p:cNvSpPr/>
          <p:nvPr/>
        </p:nvSpPr>
        <p:spPr>
          <a:xfrm>
            <a:off x="9869865" y="4364611"/>
            <a:ext cx="358218" cy="405352"/>
          </a:xfrm>
          <a:prstGeom prst="downArrow">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dirty="0"/>
          </a:p>
        </p:txBody>
      </p:sp>
      <p:pic>
        <p:nvPicPr>
          <p:cNvPr id="19" name="Image 18" descr="Une image contenant texte, capture d’écran, diagramme, violet">
            <a:extLst>
              <a:ext uri="{FF2B5EF4-FFF2-40B4-BE49-F238E27FC236}">
                <a16:creationId xmlns:a16="http://schemas.microsoft.com/office/drawing/2014/main" id="{3484F235-4176-C64A-C53E-E7D8E22BEFC4}"/>
              </a:ext>
            </a:extLst>
          </p:cNvPr>
          <p:cNvPicPr>
            <a:picLocks noChangeAspect="1"/>
          </p:cNvPicPr>
          <p:nvPr/>
        </p:nvPicPr>
        <p:blipFill>
          <a:blip r:embed="rId5"/>
          <a:stretch>
            <a:fillRect/>
          </a:stretch>
        </p:blipFill>
        <p:spPr>
          <a:xfrm>
            <a:off x="9052287" y="4854805"/>
            <a:ext cx="2580588" cy="1430980"/>
          </a:xfrm>
          <a:prstGeom prst="rect">
            <a:avLst/>
          </a:prstGeom>
          <a:ln>
            <a:solidFill>
              <a:schemeClr val="tx2">
                <a:lumMod val="75000"/>
              </a:schemeClr>
            </a:solidFill>
          </a:ln>
        </p:spPr>
      </p:pic>
      <p:sp>
        <p:nvSpPr>
          <p:cNvPr id="20" name="Flèche : gauche 19">
            <a:extLst>
              <a:ext uri="{FF2B5EF4-FFF2-40B4-BE49-F238E27FC236}">
                <a16:creationId xmlns:a16="http://schemas.microsoft.com/office/drawing/2014/main" id="{1B3C67EC-2765-EE6D-CF6E-6FD39D395585}"/>
              </a:ext>
            </a:extLst>
          </p:cNvPr>
          <p:cNvSpPr/>
          <p:nvPr/>
        </p:nvSpPr>
        <p:spPr>
          <a:xfrm>
            <a:off x="8502978" y="5458120"/>
            <a:ext cx="447625" cy="389475"/>
          </a:xfrm>
          <a:prstGeom prst="leftArrow">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pic>
        <p:nvPicPr>
          <p:cNvPr id="21" name="Image 20" descr="Une image contenant texte, capture d’écran, carte">
            <a:extLst>
              <a:ext uri="{FF2B5EF4-FFF2-40B4-BE49-F238E27FC236}">
                <a16:creationId xmlns:a16="http://schemas.microsoft.com/office/drawing/2014/main" id="{1EB8CEF9-5C47-F569-667F-F6610B805693}"/>
              </a:ext>
            </a:extLst>
          </p:cNvPr>
          <p:cNvPicPr>
            <a:picLocks noChangeAspect="1"/>
          </p:cNvPicPr>
          <p:nvPr/>
        </p:nvPicPr>
        <p:blipFill>
          <a:blip r:embed="rId6"/>
          <a:stretch>
            <a:fillRect/>
          </a:stretch>
        </p:blipFill>
        <p:spPr>
          <a:xfrm>
            <a:off x="5940407" y="4930219"/>
            <a:ext cx="2456198" cy="1385696"/>
          </a:xfrm>
          <a:prstGeom prst="rect">
            <a:avLst/>
          </a:prstGeom>
          <a:ln>
            <a:solidFill>
              <a:schemeClr val="tx2">
                <a:lumMod val="75000"/>
              </a:schemeClr>
            </a:solidFill>
          </a:ln>
        </p:spPr>
      </p:pic>
      <p:sp>
        <p:nvSpPr>
          <p:cNvPr id="22" name="ZoneTexte 21">
            <a:extLst>
              <a:ext uri="{FF2B5EF4-FFF2-40B4-BE49-F238E27FC236}">
                <a16:creationId xmlns:a16="http://schemas.microsoft.com/office/drawing/2014/main" id="{8924348B-3E3F-793B-8A3F-9E9FAD70E2C0}"/>
              </a:ext>
            </a:extLst>
          </p:cNvPr>
          <p:cNvSpPr txBox="1"/>
          <p:nvPr/>
        </p:nvSpPr>
        <p:spPr>
          <a:xfrm>
            <a:off x="1508291" y="1536570"/>
            <a:ext cx="4345754" cy="3285964"/>
          </a:xfrm>
          <a:prstGeom prst="rect">
            <a:avLst/>
          </a:prstGeom>
          <a:noFill/>
        </p:spPr>
        <p:txBody>
          <a:bodyPr wrap="square" rtlCol="0">
            <a:spAutoFit/>
          </a:bodyPr>
          <a:lstStyle/>
          <a:p>
            <a:pPr>
              <a:lnSpc>
                <a:spcPct val="150000"/>
              </a:lnSpc>
            </a:pPr>
            <a:r>
              <a:rPr lang="fr-FR" sz="1400" dirty="0">
                <a:solidFill>
                  <a:schemeClr val="accent2">
                    <a:lumMod val="75000"/>
                  </a:schemeClr>
                </a:solidFill>
              </a:rPr>
              <a:t>Mise en avant des KPI’s et chiffres clés</a:t>
            </a:r>
          </a:p>
          <a:p>
            <a:pPr marL="742950" lvl="1" indent="-285750">
              <a:lnSpc>
                <a:spcPct val="150000"/>
              </a:lnSpc>
              <a:buFont typeface="Wingdings" panose="05000000000000000000" pitchFamily="2" charset="2"/>
              <a:buChar char="Ø"/>
            </a:pPr>
            <a:r>
              <a:rPr lang="fr-FR" sz="1400" dirty="0">
                <a:solidFill>
                  <a:schemeClr val="accent2">
                    <a:lumMod val="75000"/>
                  </a:schemeClr>
                </a:solidFill>
              </a:rPr>
              <a:t>Taux d’attrition, solde net des clients actifs,…</a:t>
            </a:r>
          </a:p>
          <a:p>
            <a:pPr>
              <a:lnSpc>
                <a:spcPct val="150000"/>
              </a:lnSpc>
            </a:pPr>
            <a:r>
              <a:rPr lang="fr-FR" sz="1400" dirty="0">
                <a:solidFill>
                  <a:schemeClr val="accent2">
                    <a:lumMod val="75000"/>
                  </a:schemeClr>
                </a:solidFill>
              </a:rPr>
              <a:t>Analyse du comportement de consommation des clients</a:t>
            </a:r>
          </a:p>
          <a:p>
            <a:pPr marL="715963" indent="-285750">
              <a:lnSpc>
                <a:spcPct val="150000"/>
              </a:lnSpc>
              <a:buFont typeface="Wingdings" panose="05000000000000000000" pitchFamily="2" charset="2"/>
              <a:buChar char="Ø"/>
            </a:pPr>
            <a:r>
              <a:rPr lang="fr-FR" sz="1400" dirty="0">
                <a:solidFill>
                  <a:schemeClr val="accent2">
                    <a:lumMod val="75000"/>
                  </a:schemeClr>
                </a:solidFill>
              </a:rPr>
              <a:t>Taux de vente incitative</a:t>
            </a:r>
          </a:p>
          <a:p>
            <a:pPr>
              <a:lnSpc>
                <a:spcPct val="150000"/>
              </a:lnSpc>
            </a:pPr>
            <a:r>
              <a:rPr lang="fr-FR" sz="1400" dirty="0">
                <a:solidFill>
                  <a:schemeClr val="accent2">
                    <a:lumMod val="75000"/>
                  </a:schemeClr>
                </a:solidFill>
              </a:rPr>
              <a:t>Analyse de la satisfaction client</a:t>
            </a:r>
          </a:p>
          <a:p>
            <a:pPr marL="715963" indent="-285750">
              <a:lnSpc>
                <a:spcPct val="150000"/>
              </a:lnSpc>
              <a:buFont typeface="Wingdings" panose="05000000000000000000" pitchFamily="2" charset="2"/>
              <a:buChar char="Ø"/>
            </a:pPr>
            <a:r>
              <a:rPr lang="fr-FR" sz="1400" dirty="0">
                <a:solidFill>
                  <a:schemeClr val="accent2">
                    <a:lumMod val="75000"/>
                  </a:schemeClr>
                </a:solidFill>
              </a:rPr>
              <a:t>Net Promoter Score</a:t>
            </a:r>
          </a:p>
          <a:p>
            <a:pPr>
              <a:lnSpc>
                <a:spcPct val="150000"/>
              </a:lnSpc>
            </a:pPr>
            <a:r>
              <a:rPr lang="fr-FR" sz="1400" dirty="0">
                <a:solidFill>
                  <a:schemeClr val="accent2">
                    <a:lumMod val="75000"/>
                  </a:schemeClr>
                </a:solidFill>
              </a:rPr>
              <a:t>Analyse du CA</a:t>
            </a:r>
          </a:p>
          <a:p>
            <a:pPr marL="715963" indent="-273050">
              <a:lnSpc>
                <a:spcPct val="150000"/>
              </a:lnSpc>
              <a:buFont typeface="Wingdings" panose="05000000000000000000" pitchFamily="2" charset="2"/>
              <a:buChar char="Ø"/>
            </a:pPr>
            <a:r>
              <a:rPr lang="fr-FR" sz="1400" dirty="0">
                <a:solidFill>
                  <a:schemeClr val="accent2">
                    <a:lumMod val="75000"/>
                  </a:schemeClr>
                </a:solidFill>
              </a:rPr>
              <a:t>Total du Chiffre d’affaires</a:t>
            </a:r>
          </a:p>
          <a:p>
            <a:pPr>
              <a:lnSpc>
                <a:spcPct val="150000"/>
              </a:lnSpc>
            </a:pPr>
            <a:r>
              <a:rPr lang="fr-FR" sz="1400" dirty="0">
                <a:solidFill>
                  <a:schemeClr val="accent2">
                    <a:lumMod val="75000"/>
                  </a:schemeClr>
                </a:solidFill>
              </a:rPr>
              <a:t>Focus sur la ville de San Diego où le churn est le plus élevé</a:t>
            </a:r>
          </a:p>
        </p:txBody>
      </p:sp>
      <p:pic>
        <p:nvPicPr>
          <p:cNvPr id="24" name="Graphique 23" descr="Badge 1 avec un remplissage uni">
            <a:extLst>
              <a:ext uri="{FF2B5EF4-FFF2-40B4-BE49-F238E27FC236}">
                <a16:creationId xmlns:a16="http://schemas.microsoft.com/office/drawing/2014/main" id="{E81557FA-5F4F-E53D-77CE-93AC69241D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67982" y="122548"/>
            <a:ext cx="460342" cy="460342"/>
          </a:xfrm>
          <a:prstGeom prst="rect">
            <a:avLst/>
          </a:prstGeom>
        </p:spPr>
      </p:pic>
      <p:pic>
        <p:nvPicPr>
          <p:cNvPr id="26" name="Graphique 25" descr="Badge avec un remplissage uni">
            <a:extLst>
              <a:ext uri="{FF2B5EF4-FFF2-40B4-BE49-F238E27FC236}">
                <a16:creationId xmlns:a16="http://schemas.microsoft.com/office/drawing/2014/main" id="{56A588A4-9FE7-579E-6AE0-7AEEE67FAB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0730" y="164182"/>
            <a:ext cx="422635" cy="422635"/>
          </a:xfrm>
          <a:prstGeom prst="rect">
            <a:avLst/>
          </a:prstGeom>
        </p:spPr>
      </p:pic>
      <p:pic>
        <p:nvPicPr>
          <p:cNvPr id="28" name="Graphique 27" descr="Badge 3 avec un remplissage uni">
            <a:extLst>
              <a:ext uri="{FF2B5EF4-FFF2-40B4-BE49-F238E27FC236}">
                <a16:creationId xmlns:a16="http://schemas.microsoft.com/office/drawing/2014/main" id="{8794B13B-AFE3-3A4F-F9B7-A79440E7C3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88183" y="2309567"/>
            <a:ext cx="435160" cy="435160"/>
          </a:xfrm>
          <a:prstGeom prst="rect">
            <a:avLst/>
          </a:prstGeom>
        </p:spPr>
      </p:pic>
      <p:pic>
        <p:nvPicPr>
          <p:cNvPr id="30" name="Graphique 29" descr="Badge 4 avec un remplissage uni">
            <a:extLst>
              <a:ext uri="{FF2B5EF4-FFF2-40B4-BE49-F238E27FC236}">
                <a16:creationId xmlns:a16="http://schemas.microsoft.com/office/drawing/2014/main" id="{B8201B87-2A70-F2A9-0144-CFDB39A47D7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06206" y="4365222"/>
            <a:ext cx="452573" cy="452573"/>
          </a:xfrm>
          <a:prstGeom prst="rect">
            <a:avLst/>
          </a:prstGeom>
        </p:spPr>
      </p:pic>
      <p:pic>
        <p:nvPicPr>
          <p:cNvPr id="32" name="Graphique 31" descr="Badge 5 avec un remplissage uni">
            <a:extLst>
              <a:ext uri="{FF2B5EF4-FFF2-40B4-BE49-F238E27FC236}">
                <a16:creationId xmlns:a16="http://schemas.microsoft.com/office/drawing/2014/main" id="{A2DF2BCE-8363-9185-DF92-94732259873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65494" y="4410696"/>
            <a:ext cx="462830" cy="462830"/>
          </a:xfrm>
          <a:prstGeom prst="rect">
            <a:avLst/>
          </a:prstGeom>
        </p:spPr>
      </p:pic>
      <p:pic>
        <p:nvPicPr>
          <p:cNvPr id="34" name="Graphique 33" descr="Badge avec un remplissage uni">
            <a:extLst>
              <a:ext uri="{FF2B5EF4-FFF2-40B4-BE49-F238E27FC236}">
                <a16:creationId xmlns:a16="http://schemas.microsoft.com/office/drawing/2014/main" id="{E03EBEDD-A9E7-F4C0-A93B-A7EF7DC4EB5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2531" y="2200372"/>
            <a:ext cx="422636" cy="422636"/>
          </a:xfrm>
          <a:prstGeom prst="rect">
            <a:avLst/>
          </a:prstGeom>
        </p:spPr>
      </p:pic>
      <p:pic>
        <p:nvPicPr>
          <p:cNvPr id="36" name="Graphique 35" descr="Badge 3 avec un remplissage uni">
            <a:extLst>
              <a:ext uri="{FF2B5EF4-FFF2-40B4-BE49-F238E27FC236}">
                <a16:creationId xmlns:a16="http://schemas.microsoft.com/office/drawing/2014/main" id="{F8015F37-4499-3799-D079-4BAB3B0A8C1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2850" y="2790335"/>
            <a:ext cx="463440" cy="463440"/>
          </a:xfrm>
          <a:prstGeom prst="rect">
            <a:avLst/>
          </a:prstGeom>
        </p:spPr>
      </p:pic>
      <p:pic>
        <p:nvPicPr>
          <p:cNvPr id="38" name="Graphique 37" descr="Badge 4 avec un remplissage uni">
            <a:extLst>
              <a:ext uri="{FF2B5EF4-FFF2-40B4-BE49-F238E27FC236}">
                <a16:creationId xmlns:a16="http://schemas.microsoft.com/office/drawing/2014/main" id="{7C0D1F7E-4116-2E41-753D-4E8FEC07D49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0299" y="3459637"/>
            <a:ext cx="434333" cy="434333"/>
          </a:xfrm>
          <a:prstGeom prst="rect">
            <a:avLst/>
          </a:prstGeom>
        </p:spPr>
      </p:pic>
      <p:pic>
        <p:nvPicPr>
          <p:cNvPr id="40" name="Graphique 39" descr="Badge 5 avec un remplissage uni">
            <a:extLst>
              <a:ext uri="{FF2B5EF4-FFF2-40B4-BE49-F238E27FC236}">
                <a16:creationId xmlns:a16="http://schemas.microsoft.com/office/drawing/2014/main" id="{AFFA7BA8-6FF7-C9C7-418C-8E0B00F73BB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8897" y="4118469"/>
            <a:ext cx="434549" cy="434549"/>
          </a:xfrm>
          <a:prstGeom prst="rect">
            <a:avLst/>
          </a:prstGeom>
        </p:spPr>
      </p:pic>
      <p:pic>
        <p:nvPicPr>
          <p:cNvPr id="42" name="Graphique 41" descr="Badge 1 avec un remplissage uni">
            <a:extLst>
              <a:ext uri="{FF2B5EF4-FFF2-40B4-BE49-F238E27FC236}">
                <a16:creationId xmlns:a16="http://schemas.microsoft.com/office/drawing/2014/main" id="{293EBB01-F52A-73D2-8DEA-811797C600F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8643" y="1552720"/>
            <a:ext cx="388244" cy="388244"/>
          </a:xfrm>
          <a:prstGeom prst="rect">
            <a:avLst/>
          </a:prstGeom>
        </p:spPr>
      </p:pic>
      <p:sp>
        <p:nvSpPr>
          <p:cNvPr id="43" name="ZoneTexte 42">
            <a:extLst>
              <a:ext uri="{FF2B5EF4-FFF2-40B4-BE49-F238E27FC236}">
                <a16:creationId xmlns:a16="http://schemas.microsoft.com/office/drawing/2014/main" id="{AFD4BCF0-5A84-0912-621F-6B3934C160CC}"/>
              </a:ext>
            </a:extLst>
          </p:cNvPr>
          <p:cNvSpPr txBox="1"/>
          <p:nvPr/>
        </p:nvSpPr>
        <p:spPr>
          <a:xfrm>
            <a:off x="1423448" y="4930218"/>
            <a:ext cx="3176832" cy="738664"/>
          </a:xfrm>
          <a:prstGeom prst="rect">
            <a:avLst/>
          </a:prstGeom>
          <a:noFill/>
        </p:spPr>
        <p:txBody>
          <a:bodyPr wrap="square" rtlCol="0">
            <a:spAutoFit/>
          </a:bodyPr>
          <a:lstStyle/>
          <a:p>
            <a:pPr marL="285750" indent="-285750">
              <a:buFont typeface="Arial" panose="020B0604020202020204" pitchFamily="34" charset="0"/>
              <a:buChar char="•"/>
            </a:pPr>
            <a:r>
              <a:rPr lang="fr-FR" sz="1400" dirty="0">
                <a:solidFill>
                  <a:schemeClr val="accent2">
                    <a:lumMod val="75000"/>
                  </a:schemeClr>
                </a:solidFill>
              </a:rPr>
              <a:t>Cohérence des couleurs</a:t>
            </a:r>
          </a:p>
          <a:p>
            <a:pPr marL="285750" indent="-285750">
              <a:buFont typeface="Arial" panose="020B0604020202020204" pitchFamily="34" charset="0"/>
              <a:buChar char="•"/>
            </a:pPr>
            <a:r>
              <a:rPr lang="fr-FR" sz="1400" dirty="0">
                <a:solidFill>
                  <a:schemeClr val="accent2">
                    <a:lumMod val="75000"/>
                  </a:schemeClr>
                </a:solidFill>
              </a:rPr>
              <a:t>Mise en forme conditionnelle :</a:t>
            </a:r>
          </a:p>
          <a:p>
            <a:pPr marL="742950" lvl="1" indent="-285750">
              <a:buFont typeface="Wingdings" panose="05000000000000000000" pitchFamily="2" charset="2"/>
              <a:buChar char="Ø"/>
            </a:pPr>
            <a:r>
              <a:rPr lang="fr-FR" sz="1400" dirty="0">
                <a:solidFill>
                  <a:schemeClr val="accent2">
                    <a:lumMod val="75000"/>
                  </a:schemeClr>
                </a:solidFill>
              </a:rPr>
              <a:t>Identifier le churn en rouge</a:t>
            </a:r>
          </a:p>
        </p:txBody>
      </p:sp>
      <p:sp>
        <p:nvSpPr>
          <p:cNvPr id="44" name="Text Placeholder 2">
            <a:extLst>
              <a:ext uri="{FF2B5EF4-FFF2-40B4-BE49-F238E27FC236}">
                <a16:creationId xmlns:a16="http://schemas.microsoft.com/office/drawing/2014/main" id="{FB673146-7893-A6FE-22DE-18C22689940F}"/>
              </a:ext>
            </a:extLst>
          </p:cNvPr>
          <p:cNvSpPr txBox="1">
            <a:spLocks/>
          </p:cNvSpPr>
          <p:nvPr/>
        </p:nvSpPr>
        <p:spPr>
          <a:xfrm>
            <a:off x="2752725" y="5868254"/>
            <a:ext cx="1609724" cy="253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1100" dirty="0">
                <a:solidFill>
                  <a:schemeClr val="accent1"/>
                </a:solidFill>
                <a:hlinkClick r:id="rId27">
                  <a:extLst>
                    <a:ext uri="{A12FA001-AC4F-418D-AE19-62706E023703}">
                      <ahyp:hlinkClr xmlns:ahyp="http://schemas.microsoft.com/office/drawing/2018/hyperlinkcolor" val="tx"/>
                    </a:ext>
                  </a:extLst>
                </a:hlinkClick>
              </a:rPr>
              <a:t>View in Power BI</a:t>
            </a:r>
            <a:endParaRPr lang="en-US" sz="1100" dirty="0">
              <a:solidFill>
                <a:schemeClr val="accent1"/>
              </a:solidFill>
            </a:endParaRPr>
          </a:p>
        </p:txBody>
      </p:sp>
      <p:sp>
        <p:nvSpPr>
          <p:cNvPr id="45" name="ZoneTexte 44">
            <a:extLst>
              <a:ext uri="{FF2B5EF4-FFF2-40B4-BE49-F238E27FC236}">
                <a16:creationId xmlns:a16="http://schemas.microsoft.com/office/drawing/2014/main" id="{752D37D3-6284-8105-34C0-DBBA02704935}"/>
              </a:ext>
            </a:extLst>
          </p:cNvPr>
          <p:cNvSpPr txBox="1"/>
          <p:nvPr/>
        </p:nvSpPr>
        <p:spPr>
          <a:xfrm>
            <a:off x="1924050" y="5848350"/>
            <a:ext cx="942975" cy="276999"/>
          </a:xfrm>
          <a:prstGeom prst="rect">
            <a:avLst/>
          </a:prstGeom>
          <a:noFill/>
        </p:spPr>
        <p:txBody>
          <a:bodyPr wrap="square" rtlCol="0">
            <a:spAutoFit/>
          </a:bodyPr>
          <a:lstStyle/>
          <a:p>
            <a:pPr algn="ctr"/>
            <a:r>
              <a:rPr lang="fr-FR" sz="1200" dirty="0">
                <a:solidFill>
                  <a:srgbClr val="00B0F0"/>
                </a:solidFill>
              </a:rPr>
              <a:t>Dashboard : </a:t>
            </a:r>
          </a:p>
        </p:txBody>
      </p:sp>
    </p:spTree>
    <p:extLst>
      <p:ext uri="{BB962C8B-B14F-4D97-AF65-F5344CB8AC3E}">
        <p14:creationId xmlns:p14="http://schemas.microsoft.com/office/powerpoint/2010/main" val="669096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0821663-DBFB-D06F-D1C7-50752DA29FD4}"/>
              </a:ext>
            </a:extLst>
          </p:cNvPr>
          <p:cNvSpPr>
            <a:spLocks noGrp="1"/>
          </p:cNvSpPr>
          <p:nvPr>
            <p:ph type="ctrTitle"/>
          </p:nvPr>
        </p:nvSpPr>
        <p:spPr>
          <a:xfrm>
            <a:off x="1600200" y="4269282"/>
            <a:ext cx="8991600" cy="1264762"/>
          </a:xfrm>
        </p:spPr>
        <p:txBody>
          <a:bodyPr>
            <a:normAutofit/>
          </a:bodyPr>
          <a:lstStyle/>
          <a:p>
            <a:r>
              <a:rPr lang="fr-FR" sz="3200" dirty="0"/>
              <a:t>Pre-</a:t>
            </a:r>
            <a:r>
              <a:rPr lang="fr-FR" sz="3200" dirty="0" err="1"/>
              <a:t>processing</a:t>
            </a:r>
            <a:r>
              <a:rPr lang="fr-FR" sz="3200" dirty="0"/>
              <a:t> avec power query</a:t>
            </a:r>
          </a:p>
        </p:txBody>
      </p:sp>
      <p:pic>
        <p:nvPicPr>
          <p:cNvPr id="6" name="Graphic 5" descr="Base de données">
            <a:extLst>
              <a:ext uri="{FF2B5EF4-FFF2-40B4-BE49-F238E27FC236}">
                <a16:creationId xmlns:a16="http://schemas.microsoft.com/office/drawing/2014/main" id="{754B16A0-E5EC-BA1B-42B0-445A74A634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314419718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B9F494D0-868A-4FB4-BD06-F62801904609}"/>
              </a:ext>
            </a:extLst>
          </p:cNvPr>
          <p:cNvGraphicFramePr>
            <a:graphicFrameLocks noGrp="1"/>
          </p:cNvGraphicFramePr>
          <p:nvPr>
            <p:extLst>
              <p:ext uri="{D42A27DB-BD31-4B8C-83A1-F6EECF244321}">
                <p14:modId xmlns:p14="http://schemas.microsoft.com/office/powerpoint/2010/main" val="1532970513"/>
              </p:ext>
            </p:extLst>
          </p:nvPr>
        </p:nvGraphicFramePr>
        <p:xfrm>
          <a:off x="1156841" y="3328204"/>
          <a:ext cx="9919063" cy="3009433"/>
        </p:xfrm>
        <a:graphic>
          <a:graphicData uri="http://schemas.openxmlformats.org/drawingml/2006/table">
            <a:tbl>
              <a:tblPr firstRow="1" bandRow="1">
                <a:tableStyleId>{5C22544A-7EE6-4342-B048-85BDC9FD1C3A}</a:tableStyleId>
              </a:tblPr>
              <a:tblGrid>
                <a:gridCol w="1236617">
                  <a:extLst>
                    <a:ext uri="{9D8B030D-6E8A-4147-A177-3AD203B41FA5}">
                      <a16:colId xmlns:a16="http://schemas.microsoft.com/office/drawing/2014/main" val="1768912140"/>
                    </a:ext>
                  </a:extLst>
                </a:gridCol>
                <a:gridCol w="1942011">
                  <a:extLst>
                    <a:ext uri="{9D8B030D-6E8A-4147-A177-3AD203B41FA5}">
                      <a16:colId xmlns:a16="http://schemas.microsoft.com/office/drawing/2014/main" val="3548622096"/>
                    </a:ext>
                  </a:extLst>
                </a:gridCol>
                <a:gridCol w="2333897">
                  <a:extLst>
                    <a:ext uri="{9D8B030D-6E8A-4147-A177-3AD203B41FA5}">
                      <a16:colId xmlns:a16="http://schemas.microsoft.com/office/drawing/2014/main" val="3777305147"/>
                    </a:ext>
                  </a:extLst>
                </a:gridCol>
                <a:gridCol w="1881052">
                  <a:extLst>
                    <a:ext uri="{9D8B030D-6E8A-4147-A177-3AD203B41FA5}">
                      <a16:colId xmlns:a16="http://schemas.microsoft.com/office/drawing/2014/main" val="167051546"/>
                    </a:ext>
                  </a:extLst>
                </a:gridCol>
                <a:gridCol w="2525486">
                  <a:extLst>
                    <a:ext uri="{9D8B030D-6E8A-4147-A177-3AD203B41FA5}">
                      <a16:colId xmlns:a16="http://schemas.microsoft.com/office/drawing/2014/main" val="3578707066"/>
                    </a:ext>
                  </a:extLst>
                </a:gridCol>
              </a:tblGrid>
              <a:tr h="630900">
                <a:tc>
                  <a:txBody>
                    <a:bodyPr/>
                    <a:lstStyle/>
                    <a:p>
                      <a:pPr algn="ctr"/>
                      <a:endParaRPr lang="fr-FR" sz="1200" dirty="0">
                        <a:effectLst>
                          <a:outerShdw blurRad="38100" dist="38100" dir="2700000" algn="tl">
                            <a:srgbClr val="000000">
                              <a:alpha val="43137"/>
                            </a:srgbClr>
                          </a:outerShdw>
                        </a:effectLst>
                      </a:endParaRPr>
                    </a:p>
                  </a:txBody>
                  <a:tcPr anchor="ctr">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dirty="0" err="1">
                          <a:latin typeface="Abadi" panose="020B0604020104020204" pitchFamily="34" charset="0"/>
                        </a:rPr>
                        <a:t>Telco_customer_churn_demographics</a:t>
                      </a:r>
                      <a:endParaRPr lang="fr-FR" sz="1000" b="0" dirty="0">
                        <a:latin typeface="Abadi" panose="020B0604020104020204" pitchFamily="34" charset="0"/>
                      </a:endParaRPr>
                    </a:p>
                  </a:txBody>
                  <a:tcPr anchor="ctr">
                    <a:solidFill>
                      <a:schemeClr val="accent2">
                        <a:lumMod val="75000"/>
                      </a:schemeClr>
                    </a:solidFill>
                  </a:tcPr>
                </a:tc>
                <a:tc>
                  <a:txBody>
                    <a:bodyPr/>
                    <a:lstStyle/>
                    <a:p>
                      <a:pPr marL="0" indent="0" algn="ctr">
                        <a:buFont typeface="Arial" panose="020B0604020202020204" pitchFamily="34" charset="0"/>
                        <a:buNone/>
                      </a:pPr>
                      <a:r>
                        <a:rPr lang="fr-FR" sz="1000" b="0" dirty="0"/>
                        <a:t>Telco_customer_churn_location.xlsx</a:t>
                      </a:r>
                    </a:p>
                  </a:txBody>
                  <a:tcPr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dirty="0"/>
                        <a:t>Telco_customer_churn_services.xlsx</a:t>
                      </a:r>
                    </a:p>
                  </a:txBody>
                  <a:tcPr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dirty="0"/>
                        <a:t>Telco_customer_churn_status.xlsx (table rétention)</a:t>
                      </a:r>
                    </a:p>
                  </a:txBody>
                  <a:tcPr anchor="ctr">
                    <a:solidFill>
                      <a:schemeClr val="accent2">
                        <a:lumMod val="75000"/>
                      </a:schemeClr>
                    </a:solidFill>
                  </a:tcPr>
                </a:tc>
                <a:extLst>
                  <a:ext uri="{0D108BD9-81ED-4DB2-BD59-A6C34878D82A}">
                    <a16:rowId xmlns:a16="http://schemas.microsoft.com/office/drawing/2014/main" val="3266564169"/>
                  </a:ext>
                </a:extLst>
              </a:tr>
              <a:tr h="474642">
                <a:tc>
                  <a:txBody>
                    <a:bodyPr/>
                    <a:lstStyle/>
                    <a:p>
                      <a:pPr algn="ctr"/>
                      <a:r>
                        <a:rPr lang="fr-FR" sz="1200" dirty="0">
                          <a:effectLst>
                            <a:outerShdw blurRad="38100" dist="38100" dir="2700000" algn="tl">
                              <a:srgbClr val="000000">
                                <a:alpha val="43137"/>
                              </a:srgbClr>
                            </a:outerShdw>
                          </a:effectLst>
                        </a:rPr>
                        <a:t>Dimensions</a:t>
                      </a:r>
                    </a:p>
                  </a:txBody>
                  <a:tcPr anchor="ctr">
                    <a:solidFill>
                      <a:schemeClr val="tx2">
                        <a:lumMod val="40000"/>
                        <a:lumOff val="60000"/>
                      </a:schemeClr>
                    </a:solidFill>
                  </a:tcPr>
                </a:tc>
                <a:tc>
                  <a:txBody>
                    <a:bodyPr/>
                    <a:lstStyle/>
                    <a:p>
                      <a:pPr algn="ctr"/>
                      <a:r>
                        <a:rPr lang="en-US" sz="1100" b="0" i="0" kern="1200" dirty="0">
                          <a:solidFill>
                            <a:schemeClr val="dk1"/>
                          </a:solidFill>
                          <a:effectLst/>
                          <a:latin typeface="+mn-lt"/>
                          <a:ea typeface="+mn-ea"/>
                          <a:cs typeface="+mn-cs"/>
                        </a:rPr>
                        <a:t>7043 </a:t>
                      </a:r>
                      <a:r>
                        <a:rPr lang="en-US" sz="1100" b="0" i="0" kern="1200" dirty="0" err="1">
                          <a:solidFill>
                            <a:schemeClr val="dk1"/>
                          </a:solidFill>
                          <a:effectLst/>
                          <a:latin typeface="+mn-lt"/>
                          <a:ea typeface="+mn-ea"/>
                          <a:cs typeface="+mn-cs"/>
                        </a:rPr>
                        <a:t>lignes</a:t>
                      </a:r>
                      <a:r>
                        <a:rPr lang="en-US" sz="1100" b="0" i="0" kern="1200" dirty="0">
                          <a:solidFill>
                            <a:schemeClr val="dk1"/>
                          </a:solidFill>
                          <a:effectLst/>
                          <a:latin typeface="+mn-lt"/>
                          <a:ea typeface="+mn-ea"/>
                          <a:cs typeface="+mn-cs"/>
                        </a:rPr>
                        <a:t> et 9 colonnes</a:t>
                      </a:r>
                      <a:endParaRPr lang="fr-FR" sz="1100" dirty="0"/>
                    </a:p>
                  </a:txBody>
                  <a:tcPr anchor="ctr">
                    <a:solidFill>
                      <a:schemeClr val="accent2">
                        <a:lumMod val="40000"/>
                        <a:lumOff val="60000"/>
                      </a:schemeClr>
                    </a:solidFill>
                  </a:tcPr>
                </a:tc>
                <a:tc>
                  <a:txBody>
                    <a:bodyPr/>
                    <a:lstStyle/>
                    <a:p>
                      <a:pPr algn="ctr"/>
                      <a:r>
                        <a:rPr lang="fr-FR" sz="1100" dirty="0"/>
                        <a:t>7043 lignes et 10 colonnes</a:t>
                      </a:r>
                    </a:p>
                  </a:txBody>
                  <a:tcPr anchor="ctr">
                    <a:solidFill>
                      <a:schemeClr val="accent2">
                        <a:lumMod val="40000"/>
                        <a:lumOff val="60000"/>
                      </a:schemeClr>
                    </a:solidFill>
                  </a:tcPr>
                </a:tc>
                <a:tc>
                  <a:txBody>
                    <a:bodyPr/>
                    <a:lstStyle/>
                    <a:p>
                      <a:pPr algn="ctr"/>
                      <a:r>
                        <a:rPr lang="fr-FR" sz="1100" dirty="0"/>
                        <a:t>7043 lignes et 31 colonnes</a:t>
                      </a:r>
                    </a:p>
                  </a:txBody>
                  <a:tcPr anchor="ctr">
                    <a:solidFill>
                      <a:schemeClr val="accent2">
                        <a:lumMod val="40000"/>
                        <a:lumOff val="60000"/>
                      </a:schemeClr>
                    </a:solidFill>
                  </a:tcPr>
                </a:tc>
                <a:tc>
                  <a:txBody>
                    <a:bodyPr/>
                    <a:lstStyle/>
                    <a:p>
                      <a:pPr algn="ctr"/>
                      <a:r>
                        <a:rPr lang="fr-FR" sz="1100" dirty="0"/>
                        <a:t>7043 lignes et 12 colonnes</a:t>
                      </a:r>
                    </a:p>
                  </a:txBody>
                  <a:tcPr anchor="ctr">
                    <a:solidFill>
                      <a:schemeClr val="accent2">
                        <a:lumMod val="40000"/>
                        <a:lumOff val="60000"/>
                      </a:schemeClr>
                    </a:solidFill>
                  </a:tcPr>
                </a:tc>
                <a:extLst>
                  <a:ext uri="{0D108BD9-81ED-4DB2-BD59-A6C34878D82A}">
                    <a16:rowId xmlns:a16="http://schemas.microsoft.com/office/drawing/2014/main" val="2806538331"/>
                  </a:ext>
                </a:extLst>
              </a:tr>
              <a:tr h="485308">
                <a:tc>
                  <a:txBody>
                    <a:bodyPr/>
                    <a:lstStyle/>
                    <a:p>
                      <a:pPr algn="ctr"/>
                      <a:r>
                        <a:rPr lang="fr-FR" sz="1200" dirty="0">
                          <a:effectLst>
                            <a:outerShdw blurRad="38100" dist="38100" dir="2700000" algn="tl">
                              <a:srgbClr val="000000">
                                <a:alpha val="43137"/>
                              </a:srgbClr>
                            </a:outerShdw>
                          </a:effectLst>
                        </a:rPr>
                        <a:t>Valeurs uniques</a:t>
                      </a:r>
                    </a:p>
                  </a:txBody>
                  <a:tcPr anchor="ctr">
                    <a:solidFill>
                      <a:schemeClr val="tx2">
                        <a:lumMod val="40000"/>
                        <a:lumOff val="60000"/>
                      </a:schemeClr>
                    </a:solidFill>
                  </a:tcPr>
                </a:tc>
                <a:tc>
                  <a:txBody>
                    <a:bodyPr/>
                    <a:lstStyle/>
                    <a:p>
                      <a:pPr algn="ctr"/>
                      <a:r>
                        <a:rPr lang="fr-FR" sz="1100" dirty="0"/>
                        <a:t>7043</a:t>
                      </a:r>
                    </a:p>
                  </a:txBody>
                  <a:tcPr anchor="ctr">
                    <a:solidFill>
                      <a:schemeClr val="accent2">
                        <a:lumMod val="40000"/>
                        <a:lumOff val="60000"/>
                      </a:schemeClr>
                    </a:solidFill>
                  </a:tcPr>
                </a:tc>
                <a:tc>
                  <a:txBody>
                    <a:bodyPr/>
                    <a:lstStyle/>
                    <a:p>
                      <a:pPr algn="ctr"/>
                      <a:r>
                        <a:rPr lang="fr-FR" sz="1100" dirty="0"/>
                        <a:t>7043</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t>7043</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t>7043</a:t>
                      </a:r>
                    </a:p>
                  </a:txBody>
                  <a:tcPr anchor="ctr">
                    <a:solidFill>
                      <a:schemeClr val="accent2">
                        <a:lumMod val="40000"/>
                        <a:lumOff val="60000"/>
                      </a:schemeClr>
                    </a:solidFill>
                  </a:tcPr>
                </a:tc>
                <a:extLst>
                  <a:ext uri="{0D108BD9-81ED-4DB2-BD59-A6C34878D82A}">
                    <a16:rowId xmlns:a16="http://schemas.microsoft.com/office/drawing/2014/main" val="2124762493"/>
                  </a:ext>
                </a:extLst>
              </a:tr>
              <a:tr h="508545">
                <a:tc>
                  <a:txBody>
                    <a:bodyPr/>
                    <a:lstStyle/>
                    <a:p>
                      <a:pPr algn="ctr"/>
                      <a:r>
                        <a:rPr lang="fr-FR" sz="1200" dirty="0">
                          <a:effectLst>
                            <a:outerShdw blurRad="38100" dist="38100" dir="2700000" algn="tl">
                              <a:srgbClr val="000000">
                                <a:alpha val="43137"/>
                              </a:srgbClr>
                            </a:outerShdw>
                          </a:effectLst>
                        </a:rPr>
                        <a:t>Valeurs manquantes</a:t>
                      </a:r>
                    </a:p>
                  </a:txBody>
                  <a:tcPr anchor="ctr">
                    <a:solidFill>
                      <a:schemeClr val="tx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extLst>
                  <a:ext uri="{0D108BD9-81ED-4DB2-BD59-A6C34878D82A}">
                    <a16:rowId xmlns:a16="http://schemas.microsoft.com/office/drawing/2014/main" val="1816011416"/>
                  </a:ext>
                </a:extLst>
              </a:tr>
              <a:tr h="455019">
                <a:tc>
                  <a:txBody>
                    <a:bodyPr/>
                    <a:lstStyle/>
                    <a:p>
                      <a:pPr algn="ctr"/>
                      <a:r>
                        <a:rPr lang="fr-FR" sz="1200" dirty="0">
                          <a:effectLst>
                            <a:outerShdw blurRad="38100" dist="38100" dir="2700000" algn="tl">
                              <a:srgbClr val="000000">
                                <a:alpha val="43137"/>
                              </a:srgbClr>
                            </a:outerShdw>
                          </a:effectLst>
                        </a:rPr>
                        <a:t>Doublons</a:t>
                      </a:r>
                    </a:p>
                  </a:txBody>
                  <a:tcPr anchor="ctr">
                    <a:solidFill>
                      <a:schemeClr val="tx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tc>
                  <a:txBody>
                    <a:bodyPr/>
                    <a:lstStyle/>
                    <a:p>
                      <a:pPr algn="ctr"/>
                      <a:r>
                        <a:rPr lang="fr-FR" sz="1100" b="0" i="0" kern="1200" dirty="0">
                          <a:solidFill>
                            <a:schemeClr val="dk1"/>
                          </a:solidFill>
                          <a:effectLst/>
                          <a:latin typeface="+mn-lt"/>
                          <a:ea typeface="+mn-ea"/>
                          <a:cs typeface="+mn-cs"/>
                        </a:rPr>
                        <a:t>0</a:t>
                      </a:r>
                      <a:endParaRPr lang="fr-FR" sz="1100" dirty="0"/>
                    </a:p>
                  </a:txBody>
                  <a:tcPr anchor="ctr">
                    <a:solidFill>
                      <a:schemeClr val="accent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tc>
                  <a:txBody>
                    <a:bodyPr/>
                    <a:lstStyle/>
                    <a:p>
                      <a:pPr algn="ctr"/>
                      <a:r>
                        <a:rPr lang="fr-FR" sz="1100" dirty="0"/>
                        <a:t>0</a:t>
                      </a:r>
                    </a:p>
                  </a:txBody>
                  <a:tcPr anchor="ctr">
                    <a:solidFill>
                      <a:schemeClr val="accent2">
                        <a:lumMod val="40000"/>
                        <a:lumOff val="60000"/>
                      </a:schemeClr>
                    </a:solidFill>
                  </a:tcPr>
                </a:tc>
                <a:extLst>
                  <a:ext uri="{0D108BD9-81ED-4DB2-BD59-A6C34878D82A}">
                    <a16:rowId xmlns:a16="http://schemas.microsoft.com/office/drawing/2014/main" val="1649955162"/>
                  </a:ext>
                </a:extLst>
              </a:tr>
              <a:tr h="455019">
                <a:tc>
                  <a:txBody>
                    <a:bodyPr/>
                    <a:lstStyle/>
                    <a:p>
                      <a:pPr algn="ctr"/>
                      <a:r>
                        <a:rPr lang="fr-FR" sz="1200" dirty="0">
                          <a:effectLst>
                            <a:outerShdw blurRad="38100" dist="38100" dir="2700000" algn="tl">
                              <a:srgbClr val="000000">
                                <a:alpha val="43137"/>
                              </a:srgbClr>
                            </a:outerShdw>
                          </a:effectLst>
                        </a:rPr>
                        <a:t>Clé primaire</a:t>
                      </a:r>
                    </a:p>
                  </a:txBody>
                  <a:tcPr anchor="ctr">
                    <a:solidFill>
                      <a:schemeClr val="tx2">
                        <a:lumMod val="40000"/>
                        <a:lumOff val="60000"/>
                      </a:schemeClr>
                    </a:solidFill>
                  </a:tcPr>
                </a:tc>
                <a:tc>
                  <a:txBody>
                    <a:bodyPr/>
                    <a:lstStyle/>
                    <a:p>
                      <a:pPr algn="ctr"/>
                      <a:r>
                        <a:rPr lang="fr-FR" sz="1100" dirty="0"/>
                        <a:t>Customer ID</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t>Customer ID</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t>Customer ID</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t>Customer ID</a:t>
                      </a:r>
                    </a:p>
                  </a:txBody>
                  <a:tcPr anchor="ctr">
                    <a:solidFill>
                      <a:schemeClr val="accent2">
                        <a:lumMod val="40000"/>
                        <a:lumOff val="60000"/>
                      </a:schemeClr>
                    </a:solidFill>
                  </a:tcPr>
                </a:tc>
                <a:extLst>
                  <a:ext uri="{0D108BD9-81ED-4DB2-BD59-A6C34878D82A}">
                    <a16:rowId xmlns:a16="http://schemas.microsoft.com/office/drawing/2014/main" val="2436038005"/>
                  </a:ext>
                </a:extLst>
              </a:tr>
            </a:tbl>
          </a:graphicData>
        </a:graphic>
      </p:graphicFrame>
      <p:sp>
        <p:nvSpPr>
          <p:cNvPr id="5" name="ZoneTexte 4">
            <a:extLst>
              <a:ext uri="{FF2B5EF4-FFF2-40B4-BE49-F238E27FC236}">
                <a16:creationId xmlns:a16="http://schemas.microsoft.com/office/drawing/2014/main" id="{4FC39F58-196D-8EB2-B5F2-33614202FEE0}"/>
              </a:ext>
            </a:extLst>
          </p:cNvPr>
          <p:cNvSpPr txBox="1"/>
          <p:nvPr/>
        </p:nvSpPr>
        <p:spPr>
          <a:xfrm>
            <a:off x="722711" y="176981"/>
            <a:ext cx="5038991" cy="577338"/>
          </a:xfrm>
          <a:prstGeom prst="rect">
            <a:avLst/>
          </a:prstGeom>
          <a:noFill/>
        </p:spPr>
        <p:txBody>
          <a:bodyPr wrap="square" rtlCol="0">
            <a:spAutoFit/>
          </a:bodyPr>
          <a:lstStyle/>
          <a:p>
            <a:pPr>
              <a:lnSpc>
                <a:spcPct val="150000"/>
              </a:lnSpc>
            </a:pPr>
            <a:r>
              <a:rPr lang="fr-FR" sz="2400" dirty="0">
                <a:solidFill>
                  <a:schemeClr val="accent2">
                    <a:lumMod val="75000"/>
                  </a:schemeClr>
                </a:solidFill>
                <a:latin typeface="Arial Nova Light" panose="020B0304020202020204" pitchFamily="34" charset="0"/>
              </a:rPr>
              <a:t>3.1 Import de notre dataset</a:t>
            </a:r>
          </a:p>
        </p:txBody>
      </p:sp>
      <p:sp>
        <p:nvSpPr>
          <p:cNvPr id="2" name="ZoneTexte 1">
            <a:extLst>
              <a:ext uri="{FF2B5EF4-FFF2-40B4-BE49-F238E27FC236}">
                <a16:creationId xmlns:a16="http://schemas.microsoft.com/office/drawing/2014/main" id="{E3679CB1-9830-F2E2-348F-8EEEE31FDC04}"/>
              </a:ext>
            </a:extLst>
          </p:cNvPr>
          <p:cNvSpPr txBox="1"/>
          <p:nvPr/>
        </p:nvSpPr>
        <p:spPr>
          <a:xfrm>
            <a:off x="4987324" y="1750429"/>
            <a:ext cx="3783878" cy="830997"/>
          </a:xfrm>
          <a:prstGeom prst="rect">
            <a:avLst/>
          </a:prstGeom>
          <a:noFill/>
        </p:spPr>
        <p:txBody>
          <a:bodyPr wrap="square" rtlCol="0">
            <a:spAutoFit/>
          </a:bodyPr>
          <a:lstStyle/>
          <a:p>
            <a:pPr marL="285750" indent="-285750">
              <a:buFont typeface="Arial" panose="020B0604020202020204" pitchFamily="34" charset="0"/>
              <a:buChar char="•"/>
            </a:pPr>
            <a:r>
              <a:rPr lang="fr-FR" sz="1200" dirty="0"/>
              <a:t>Telco_customer_churn_demographics.xlsx</a:t>
            </a:r>
          </a:p>
          <a:p>
            <a:pPr marL="285750" indent="-285750">
              <a:buFont typeface="Arial" panose="020B0604020202020204" pitchFamily="34" charset="0"/>
              <a:buChar char="•"/>
            </a:pPr>
            <a:r>
              <a:rPr lang="fr-FR" sz="1200" dirty="0"/>
              <a:t>Telco_customer_churn_location.xlsx</a:t>
            </a:r>
          </a:p>
          <a:p>
            <a:pPr marL="285750" indent="-285750">
              <a:buFont typeface="Arial" panose="020B0604020202020204" pitchFamily="34" charset="0"/>
              <a:buChar char="•"/>
            </a:pPr>
            <a:r>
              <a:rPr lang="fr-FR" sz="1200" dirty="0"/>
              <a:t>Telco_customer_churn_services.xlsx</a:t>
            </a:r>
          </a:p>
          <a:p>
            <a:pPr marL="285750" indent="-285750">
              <a:buFont typeface="Arial" panose="020B0604020202020204" pitchFamily="34" charset="0"/>
              <a:buChar char="•"/>
            </a:pPr>
            <a:r>
              <a:rPr lang="fr-FR" sz="1200" dirty="0"/>
              <a:t>Telco_customer_churn_status.xlsx</a:t>
            </a:r>
          </a:p>
        </p:txBody>
      </p:sp>
      <p:sp>
        <p:nvSpPr>
          <p:cNvPr id="3" name="Accolade fermante 2">
            <a:extLst>
              <a:ext uri="{FF2B5EF4-FFF2-40B4-BE49-F238E27FC236}">
                <a16:creationId xmlns:a16="http://schemas.microsoft.com/office/drawing/2014/main" id="{C28DA756-3B28-E419-8611-74998921CEE9}"/>
              </a:ext>
            </a:extLst>
          </p:cNvPr>
          <p:cNvSpPr/>
          <p:nvPr/>
        </p:nvSpPr>
        <p:spPr>
          <a:xfrm>
            <a:off x="8347359" y="1882885"/>
            <a:ext cx="118316" cy="648770"/>
          </a:xfrm>
          <a:prstGeom prst="rightBrace">
            <a:avLst/>
          </a:prstGeom>
          <a:noFill/>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accent2">
                  <a:lumMod val="75000"/>
                </a:schemeClr>
              </a:solidFill>
            </a:endParaRPr>
          </a:p>
        </p:txBody>
      </p:sp>
      <p:sp>
        <p:nvSpPr>
          <p:cNvPr id="8" name="ZoneTexte 7">
            <a:extLst>
              <a:ext uri="{FF2B5EF4-FFF2-40B4-BE49-F238E27FC236}">
                <a16:creationId xmlns:a16="http://schemas.microsoft.com/office/drawing/2014/main" id="{2B391BDA-BABB-C2EF-EAC9-1BB22C12F13C}"/>
              </a:ext>
            </a:extLst>
          </p:cNvPr>
          <p:cNvSpPr txBox="1"/>
          <p:nvPr/>
        </p:nvSpPr>
        <p:spPr>
          <a:xfrm>
            <a:off x="3397805" y="1947639"/>
            <a:ext cx="1551561" cy="307777"/>
          </a:xfrm>
          <a:prstGeom prst="rect">
            <a:avLst/>
          </a:prstGeom>
          <a:noFill/>
        </p:spPr>
        <p:txBody>
          <a:bodyPr wrap="square" rtlCol="0">
            <a:spAutoFit/>
          </a:bodyPr>
          <a:lstStyle/>
          <a:p>
            <a:pPr algn="ctr"/>
            <a:r>
              <a:rPr lang="fr-FR" sz="1400" i="1" dirty="0">
                <a:solidFill>
                  <a:schemeClr val="accent2">
                    <a:lumMod val="75000"/>
                  </a:schemeClr>
                </a:solidFill>
              </a:rPr>
              <a:t>Jeu de données</a:t>
            </a:r>
          </a:p>
        </p:txBody>
      </p:sp>
      <p:sp>
        <p:nvSpPr>
          <p:cNvPr id="9" name="Flèche : bas 8">
            <a:extLst>
              <a:ext uri="{FF2B5EF4-FFF2-40B4-BE49-F238E27FC236}">
                <a16:creationId xmlns:a16="http://schemas.microsoft.com/office/drawing/2014/main" id="{8D7E725F-EE44-9F17-39F0-6050AD502592}"/>
              </a:ext>
            </a:extLst>
          </p:cNvPr>
          <p:cNvSpPr/>
          <p:nvPr/>
        </p:nvSpPr>
        <p:spPr>
          <a:xfrm>
            <a:off x="6352698" y="2732403"/>
            <a:ext cx="429312" cy="446889"/>
          </a:xfrm>
          <a:prstGeom prst="down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pic>
        <p:nvPicPr>
          <p:cNvPr id="10" name="Image 9" descr="Une image contenant symbole, vert, Caractère coloré, capture d’écran&#10;&#10;Description générée automatiquement">
            <a:extLst>
              <a:ext uri="{FF2B5EF4-FFF2-40B4-BE49-F238E27FC236}">
                <a16:creationId xmlns:a16="http://schemas.microsoft.com/office/drawing/2014/main" id="{19293CCB-003F-B536-648F-44DA530E347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916138" y="1944353"/>
            <a:ext cx="519306" cy="484685"/>
          </a:xfrm>
          <a:prstGeom prst="rect">
            <a:avLst/>
          </a:prstGeom>
        </p:spPr>
      </p:pic>
      <p:sp>
        <p:nvSpPr>
          <p:cNvPr id="12" name="ZoneTexte 11">
            <a:extLst>
              <a:ext uri="{FF2B5EF4-FFF2-40B4-BE49-F238E27FC236}">
                <a16:creationId xmlns:a16="http://schemas.microsoft.com/office/drawing/2014/main" id="{30F8DBAA-26C5-53B0-97E7-41A2B19FB526}"/>
              </a:ext>
            </a:extLst>
          </p:cNvPr>
          <p:cNvSpPr txBox="1"/>
          <p:nvPr/>
        </p:nvSpPr>
        <p:spPr>
          <a:xfrm>
            <a:off x="4145768" y="1100842"/>
            <a:ext cx="4637986" cy="461665"/>
          </a:xfrm>
          <a:prstGeom prst="rect">
            <a:avLst/>
          </a:prstGeom>
          <a:solidFill>
            <a:schemeClr val="accent2">
              <a:lumMod val="50000"/>
            </a:schemeClr>
          </a:solidFill>
          <a:ln>
            <a:solidFill>
              <a:schemeClr val="accent2">
                <a:lumMod val="75000"/>
              </a:schemeClr>
            </a:solidFill>
          </a:ln>
        </p:spPr>
        <p:txBody>
          <a:bodyPr wrap="square" rtlCol="0">
            <a:spAutoFit/>
          </a:bodyPr>
          <a:lstStyle/>
          <a:p>
            <a:pPr algn="ctr"/>
            <a:r>
              <a:rPr lang="fr-FR" sz="1200" dirty="0">
                <a:solidFill>
                  <a:schemeClr val="bg1"/>
                </a:solidFill>
                <a:latin typeface="Arial Nova" panose="020B0504020202020204" pitchFamily="34" charset="0"/>
              </a:rPr>
              <a:t>Le dataset présente un instantané des clients début d’une période puis de leur désabonnement au cours de la période suivante.</a:t>
            </a:r>
          </a:p>
        </p:txBody>
      </p:sp>
    </p:spTree>
    <p:extLst>
      <p:ext uri="{BB962C8B-B14F-4D97-AF65-F5344CB8AC3E}">
        <p14:creationId xmlns:p14="http://schemas.microsoft.com/office/powerpoint/2010/main" val="279757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7F494A2B-C0DF-0D61-97CC-277A70A22F20}"/>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E04DF508-F411-35FD-E1CF-3BB806675D7C}"/>
              </a:ext>
            </a:extLst>
          </p:cNvPr>
          <p:cNvSpPr txBox="1"/>
          <p:nvPr/>
        </p:nvSpPr>
        <p:spPr>
          <a:xfrm>
            <a:off x="457870" y="314632"/>
            <a:ext cx="6242719" cy="864822"/>
          </a:xfrm>
          <a:prstGeom prst="rect">
            <a:avLst/>
          </a:prstGeom>
          <a:noFill/>
          <a:ln>
            <a:noFill/>
          </a:ln>
        </p:spPr>
        <p:txBody>
          <a:bodyPr vert="horz" wrap="square" lIns="182880" tIns="182880" rIns="182880" bIns="182880" rtlCol="0" anchor="ctr">
            <a:normAutofit/>
          </a:bodyPr>
          <a:lstStyle/>
          <a:p>
            <a:pPr>
              <a:lnSpc>
                <a:spcPct val="90000"/>
              </a:lnSpc>
              <a:spcBef>
                <a:spcPct val="0"/>
              </a:spcBef>
              <a:spcAft>
                <a:spcPts val="600"/>
              </a:spcAft>
            </a:pPr>
            <a:r>
              <a:rPr lang="en-US" sz="2800" dirty="0">
                <a:solidFill>
                  <a:schemeClr val="bg1"/>
                </a:solidFill>
                <a:latin typeface="Arial Nova Light" panose="020B0304020202020204" pitchFamily="34" charset="0"/>
              </a:rPr>
              <a:t>3.2 ETL</a:t>
            </a:r>
          </a:p>
        </p:txBody>
      </p:sp>
      <p:sp>
        <p:nvSpPr>
          <p:cNvPr id="6" name="ZoneTexte 5">
            <a:extLst>
              <a:ext uri="{FF2B5EF4-FFF2-40B4-BE49-F238E27FC236}">
                <a16:creationId xmlns:a16="http://schemas.microsoft.com/office/drawing/2014/main" id="{AF8CEE31-82C8-0220-876C-0474F723D042}"/>
              </a:ext>
            </a:extLst>
          </p:cNvPr>
          <p:cNvSpPr txBox="1"/>
          <p:nvPr/>
        </p:nvSpPr>
        <p:spPr>
          <a:xfrm>
            <a:off x="855407" y="1794539"/>
            <a:ext cx="6567947" cy="3436222"/>
          </a:xfrm>
          <a:prstGeom prst="rect">
            <a:avLst/>
          </a:prstGeom>
        </p:spPr>
        <p:txBody>
          <a:bodyPr vert="horz" lIns="91440" tIns="45720" rIns="91440" bIns="45720" rtlCol="0">
            <a:noAutofit/>
          </a:bodyPr>
          <a:lstStyle/>
          <a:p>
            <a:pPr marL="285750" indent="-228600" defTabSz="914400">
              <a:spcBef>
                <a:spcPts val="1000"/>
              </a:spcBef>
              <a:buClr>
                <a:schemeClr val="bg1"/>
              </a:buClr>
              <a:buFont typeface="Arial" panose="020B0604020202020204" pitchFamily="34" charset="0"/>
              <a:buChar char="•"/>
            </a:pPr>
            <a:r>
              <a:rPr lang="en-US" u="sng" dirty="0">
                <a:solidFill>
                  <a:schemeClr val="bg1"/>
                </a:solidFill>
                <a:effectLst>
                  <a:outerShdw blurRad="38100" dist="38100" dir="2700000" algn="tl">
                    <a:srgbClr val="000000">
                      <a:alpha val="43137"/>
                    </a:srgbClr>
                  </a:outerShdw>
                </a:effectLst>
              </a:rPr>
              <a:t>Ajout de nouvelles colonnes : </a:t>
            </a:r>
          </a:p>
          <a:p>
            <a:pPr marL="800100" lvl="1" indent="-285750" defTabSz="914400">
              <a:spcBef>
                <a:spcPts val="1000"/>
              </a:spcBef>
              <a:buClr>
                <a:schemeClr val="bg1"/>
              </a:buClr>
              <a:buFont typeface="Wingdings" panose="05000000000000000000" pitchFamily="2" charset="2"/>
              <a:buChar char="v"/>
            </a:pPr>
            <a:r>
              <a:rPr lang="en-US" dirty="0">
                <a:solidFill>
                  <a:schemeClr val="bg1"/>
                </a:solidFill>
              </a:rPr>
              <a:t>Tranche d’âges </a:t>
            </a:r>
            <a:endParaRPr lang="en-US" i="1" dirty="0">
              <a:solidFill>
                <a:schemeClr val="bg1"/>
              </a:solidFill>
            </a:endParaRPr>
          </a:p>
          <a:p>
            <a:pPr marL="800100" lvl="1" indent="-285750" defTabSz="914400">
              <a:spcBef>
                <a:spcPts val="1000"/>
              </a:spcBef>
              <a:buClr>
                <a:schemeClr val="bg1"/>
              </a:buClr>
              <a:buFont typeface="Wingdings" panose="05000000000000000000" pitchFamily="2" charset="2"/>
              <a:buChar char="v"/>
            </a:pPr>
            <a:r>
              <a:rPr lang="en-US" dirty="0">
                <a:solidFill>
                  <a:schemeClr val="bg1"/>
                </a:solidFill>
              </a:rPr>
              <a:t>jauge_satisfaction </a:t>
            </a:r>
          </a:p>
          <a:p>
            <a:pPr marL="800100" lvl="1" indent="-285750" defTabSz="914400">
              <a:spcBef>
                <a:spcPts val="1000"/>
              </a:spcBef>
              <a:buClr>
                <a:schemeClr val="bg1"/>
              </a:buClr>
              <a:buFont typeface="Wingdings" panose="05000000000000000000" pitchFamily="2" charset="2"/>
              <a:buChar char="v"/>
            </a:pPr>
            <a:r>
              <a:rPr lang="en-US" dirty="0">
                <a:solidFill>
                  <a:schemeClr val="bg1"/>
                </a:solidFill>
              </a:rPr>
              <a:t>NPS Score global</a:t>
            </a:r>
          </a:p>
          <a:p>
            <a:pPr marL="800100" lvl="1" indent="-285750" defTabSz="914400">
              <a:spcBef>
                <a:spcPts val="1000"/>
              </a:spcBef>
              <a:buClr>
                <a:schemeClr val="bg1"/>
              </a:buClr>
              <a:buFont typeface="Wingdings" panose="05000000000000000000" pitchFamily="2" charset="2"/>
              <a:buChar char="v"/>
            </a:pPr>
            <a:r>
              <a:rPr lang="fr-FR" dirty="0">
                <a:solidFill>
                  <a:schemeClr val="bg1"/>
                </a:solidFill>
              </a:rPr>
              <a:t>Sommer le nombre de produits souscrits par client</a:t>
            </a:r>
          </a:p>
          <a:p>
            <a:pPr marL="285750" indent="-228600" defTabSz="914400">
              <a:spcBef>
                <a:spcPts val="1000"/>
              </a:spcBef>
              <a:buClr>
                <a:schemeClr val="bg1"/>
              </a:buClr>
              <a:buFont typeface="Arial" panose="020B0604020202020204" pitchFamily="34" charset="0"/>
              <a:buChar char="•"/>
            </a:pPr>
            <a:r>
              <a:rPr lang="fr-FR" u="sng" dirty="0">
                <a:solidFill>
                  <a:schemeClr val="bg1"/>
                </a:solidFill>
              </a:rPr>
              <a:t>Transformation des colonnes catégorielles « services » en mesures quantifiables</a:t>
            </a:r>
          </a:p>
        </p:txBody>
      </p:sp>
      <p:pic>
        <p:nvPicPr>
          <p:cNvPr id="16" name="Image 15">
            <a:extLst>
              <a:ext uri="{FF2B5EF4-FFF2-40B4-BE49-F238E27FC236}">
                <a16:creationId xmlns:a16="http://schemas.microsoft.com/office/drawing/2014/main" id="{A57AA1C8-FC46-9B65-A7C9-B65AB9DF1A93}"/>
              </a:ext>
            </a:extLst>
          </p:cNvPr>
          <p:cNvPicPr>
            <a:picLocks noChangeAspect="1"/>
          </p:cNvPicPr>
          <p:nvPr/>
        </p:nvPicPr>
        <p:blipFill>
          <a:blip r:embed="rId2"/>
          <a:stretch>
            <a:fillRect/>
          </a:stretch>
        </p:blipFill>
        <p:spPr>
          <a:xfrm>
            <a:off x="7777317" y="2472797"/>
            <a:ext cx="4221140" cy="651832"/>
          </a:xfrm>
          <a:prstGeom prst="rect">
            <a:avLst/>
          </a:prstGeom>
        </p:spPr>
      </p:pic>
      <p:pic>
        <p:nvPicPr>
          <p:cNvPr id="19" name="Image 18">
            <a:extLst>
              <a:ext uri="{FF2B5EF4-FFF2-40B4-BE49-F238E27FC236}">
                <a16:creationId xmlns:a16="http://schemas.microsoft.com/office/drawing/2014/main" id="{CBD508F6-4689-FEEA-13B2-6FDA8A0E76DB}"/>
              </a:ext>
            </a:extLst>
          </p:cNvPr>
          <p:cNvPicPr>
            <a:picLocks noChangeAspect="1"/>
          </p:cNvPicPr>
          <p:nvPr/>
        </p:nvPicPr>
        <p:blipFill>
          <a:blip r:embed="rId3"/>
          <a:stretch>
            <a:fillRect/>
          </a:stretch>
        </p:blipFill>
        <p:spPr>
          <a:xfrm>
            <a:off x="7736834" y="1842955"/>
            <a:ext cx="4327347" cy="498467"/>
          </a:xfrm>
          <a:prstGeom prst="rect">
            <a:avLst/>
          </a:prstGeom>
        </p:spPr>
      </p:pic>
      <p:pic>
        <p:nvPicPr>
          <p:cNvPr id="30" name="Image 29">
            <a:extLst>
              <a:ext uri="{FF2B5EF4-FFF2-40B4-BE49-F238E27FC236}">
                <a16:creationId xmlns:a16="http://schemas.microsoft.com/office/drawing/2014/main" id="{BB0F1796-141C-C2DB-A9C5-02299BB62DB8}"/>
              </a:ext>
            </a:extLst>
          </p:cNvPr>
          <p:cNvPicPr>
            <a:picLocks noChangeAspect="1"/>
          </p:cNvPicPr>
          <p:nvPr/>
        </p:nvPicPr>
        <p:blipFill>
          <a:blip r:embed="rId4"/>
          <a:stretch>
            <a:fillRect/>
          </a:stretch>
        </p:blipFill>
        <p:spPr>
          <a:xfrm>
            <a:off x="7737985" y="4839704"/>
            <a:ext cx="4180584" cy="323162"/>
          </a:xfrm>
          <a:prstGeom prst="rect">
            <a:avLst/>
          </a:prstGeom>
        </p:spPr>
      </p:pic>
      <p:cxnSp>
        <p:nvCxnSpPr>
          <p:cNvPr id="36" name="Connecteur droit avec flèche 35">
            <a:extLst>
              <a:ext uri="{FF2B5EF4-FFF2-40B4-BE49-F238E27FC236}">
                <a16:creationId xmlns:a16="http://schemas.microsoft.com/office/drawing/2014/main" id="{9EE49B7F-413F-36CE-65BA-80066D6BC3B7}"/>
              </a:ext>
            </a:extLst>
          </p:cNvPr>
          <p:cNvCxnSpPr>
            <a:cxnSpLocks/>
          </p:cNvCxnSpPr>
          <p:nvPr/>
        </p:nvCxnSpPr>
        <p:spPr>
          <a:xfrm>
            <a:off x="6646606" y="3588774"/>
            <a:ext cx="1268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DACC7131-C0D8-A2E5-49AC-4DE8F04FB642}"/>
              </a:ext>
            </a:extLst>
          </p:cNvPr>
          <p:cNvPicPr>
            <a:picLocks noChangeAspect="1"/>
          </p:cNvPicPr>
          <p:nvPr/>
        </p:nvPicPr>
        <p:blipFill>
          <a:blip r:embed="rId5"/>
          <a:stretch>
            <a:fillRect/>
          </a:stretch>
        </p:blipFill>
        <p:spPr>
          <a:xfrm>
            <a:off x="7718322" y="1219789"/>
            <a:ext cx="4326194" cy="518800"/>
          </a:xfrm>
          <a:prstGeom prst="rect">
            <a:avLst/>
          </a:prstGeom>
        </p:spPr>
      </p:pic>
      <p:cxnSp>
        <p:nvCxnSpPr>
          <p:cNvPr id="44" name="Connecteur droit avec flèche 43">
            <a:extLst>
              <a:ext uri="{FF2B5EF4-FFF2-40B4-BE49-F238E27FC236}">
                <a16:creationId xmlns:a16="http://schemas.microsoft.com/office/drawing/2014/main" id="{CE891EE4-9A98-5BA9-2F22-037B91996A3D}"/>
              </a:ext>
            </a:extLst>
          </p:cNvPr>
          <p:cNvCxnSpPr>
            <a:cxnSpLocks/>
          </p:cNvCxnSpPr>
          <p:nvPr/>
        </p:nvCxnSpPr>
        <p:spPr>
          <a:xfrm>
            <a:off x="6617110" y="4296697"/>
            <a:ext cx="1002890" cy="589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Image 45">
            <a:extLst>
              <a:ext uri="{FF2B5EF4-FFF2-40B4-BE49-F238E27FC236}">
                <a16:creationId xmlns:a16="http://schemas.microsoft.com/office/drawing/2014/main" id="{49F4F8B6-B022-5D80-A3D0-7FACC2C21F99}"/>
              </a:ext>
            </a:extLst>
          </p:cNvPr>
          <p:cNvPicPr>
            <a:picLocks noChangeAspect="1"/>
          </p:cNvPicPr>
          <p:nvPr/>
        </p:nvPicPr>
        <p:blipFill>
          <a:blip r:embed="rId6"/>
          <a:stretch>
            <a:fillRect/>
          </a:stretch>
        </p:blipFill>
        <p:spPr>
          <a:xfrm>
            <a:off x="8083511" y="3170355"/>
            <a:ext cx="1511378" cy="1441524"/>
          </a:xfrm>
          <a:prstGeom prst="rect">
            <a:avLst/>
          </a:prstGeom>
        </p:spPr>
      </p:pic>
      <p:cxnSp>
        <p:nvCxnSpPr>
          <p:cNvPr id="53" name="Connecteur droit avec flèche 52">
            <a:extLst>
              <a:ext uri="{FF2B5EF4-FFF2-40B4-BE49-F238E27FC236}">
                <a16:creationId xmlns:a16="http://schemas.microsoft.com/office/drawing/2014/main" id="{417C3C7E-2250-C0C3-CE7F-03787EAD0874}"/>
              </a:ext>
            </a:extLst>
          </p:cNvPr>
          <p:cNvCxnSpPr/>
          <p:nvPr/>
        </p:nvCxnSpPr>
        <p:spPr>
          <a:xfrm flipV="1">
            <a:off x="4021394" y="1524000"/>
            <a:ext cx="3578941" cy="884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A0F879E-A7FF-E527-5E0B-9260204C5A56}"/>
              </a:ext>
            </a:extLst>
          </p:cNvPr>
          <p:cNvCxnSpPr/>
          <p:nvPr/>
        </p:nvCxnSpPr>
        <p:spPr>
          <a:xfrm flipV="1">
            <a:off x="3991897" y="2113935"/>
            <a:ext cx="3657600" cy="668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3C5BEA5B-1530-99DA-E500-F20EEF2B615E}"/>
              </a:ext>
            </a:extLst>
          </p:cNvPr>
          <p:cNvCxnSpPr/>
          <p:nvPr/>
        </p:nvCxnSpPr>
        <p:spPr>
          <a:xfrm flipV="1">
            <a:off x="3726426" y="2733368"/>
            <a:ext cx="3903406" cy="501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835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121F357-460E-6FA6-82C1-8693EE565EA0}"/>
              </a:ext>
            </a:extLst>
          </p:cNvPr>
          <p:cNvSpPr>
            <a:spLocks noGrp="1"/>
          </p:cNvSpPr>
          <p:nvPr>
            <p:ph type="ctrTitle"/>
          </p:nvPr>
        </p:nvSpPr>
        <p:spPr>
          <a:xfrm>
            <a:off x="1600200" y="4269282"/>
            <a:ext cx="8991600" cy="1264762"/>
          </a:xfrm>
        </p:spPr>
        <p:txBody>
          <a:bodyPr>
            <a:normAutofit/>
          </a:bodyPr>
          <a:lstStyle/>
          <a:p>
            <a:r>
              <a:rPr lang="fr-FR" sz="3200" dirty="0">
                <a:latin typeface="Arial Nova Light" panose="020B0304020202020204" pitchFamily="34" charset="0"/>
              </a:rPr>
              <a:t>Elaboration de notre rapport AVEC POWER BI DESKTOP</a:t>
            </a:r>
            <a:endParaRPr lang="fr-FR" sz="3200" dirty="0"/>
          </a:p>
        </p:txBody>
      </p:sp>
      <p:pic>
        <p:nvPicPr>
          <p:cNvPr id="6" name="Graphic 5" descr="Bar chart">
            <a:extLst>
              <a:ext uri="{FF2B5EF4-FFF2-40B4-BE49-F238E27FC236}">
                <a16:creationId xmlns:a16="http://schemas.microsoft.com/office/drawing/2014/main" id="{81A36BB4-B3A9-5359-6070-26900F412B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179555401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9CE6B-2CA8-D432-EAE5-A46FC3E17662}"/>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38BAD23C-94F7-649C-71EE-929EFDAA18D3}"/>
              </a:ext>
            </a:extLst>
          </p:cNvPr>
          <p:cNvSpPr txBox="1"/>
          <p:nvPr/>
        </p:nvSpPr>
        <p:spPr>
          <a:xfrm>
            <a:off x="625325" y="313095"/>
            <a:ext cx="5903602" cy="864822"/>
          </a:xfrm>
          <a:prstGeom prst="rect">
            <a:avLst/>
          </a:prstGeom>
          <a:noFill/>
          <a:ln>
            <a:noFill/>
          </a:ln>
        </p:spPr>
        <p:txBody>
          <a:bodyPr vert="horz" wrap="square" lIns="182880" tIns="182880" rIns="182880" bIns="182880" rtlCol="0" anchor="ctr">
            <a:normAutofit fontScale="92500"/>
          </a:bodyPr>
          <a:lstStyle/>
          <a:p>
            <a:pPr marL="0" lvl="2">
              <a:lnSpc>
                <a:spcPct val="110000"/>
              </a:lnSpc>
            </a:pPr>
            <a:r>
              <a:rPr lang="fr-FR" sz="2800" dirty="0">
                <a:solidFill>
                  <a:schemeClr val="accent2">
                    <a:lumMod val="75000"/>
                  </a:schemeClr>
                </a:solidFill>
                <a:latin typeface="Arial Nova" panose="020B0504020202020204" pitchFamily="34" charset="0"/>
              </a:rPr>
              <a:t>4.1		Data Model : modèle en étoile</a:t>
            </a:r>
          </a:p>
        </p:txBody>
      </p:sp>
      <p:pic>
        <p:nvPicPr>
          <p:cNvPr id="2" name="Image 1">
            <a:extLst>
              <a:ext uri="{FF2B5EF4-FFF2-40B4-BE49-F238E27FC236}">
                <a16:creationId xmlns:a16="http://schemas.microsoft.com/office/drawing/2014/main" id="{654F5A24-1A1B-569D-1458-CA057543CD94}"/>
              </a:ext>
            </a:extLst>
          </p:cNvPr>
          <p:cNvPicPr>
            <a:picLocks noChangeAspect="1"/>
          </p:cNvPicPr>
          <p:nvPr/>
        </p:nvPicPr>
        <p:blipFill>
          <a:blip r:embed="rId2"/>
          <a:stretch>
            <a:fillRect/>
          </a:stretch>
        </p:blipFill>
        <p:spPr>
          <a:xfrm>
            <a:off x="2393823" y="1347018"/>
            <a:ext cx="4701861" cy="4425281"/>
          </a:xfrm>
          <a:prstGeom prst="rect">
            <a:avLst/>
          </a:prstGeom>
          <a:ln>
            <a:solidFill>
              <a:schemeClr val="accent2">
                <a:lumMod val="75000"/>
              </a:schemeClr>
            </a:solidFill>
          </a:ln>
        </p:spPr>
      </p:pic>
      <p:sp>
        <p:nvSpPr>
          <p:cNvPr id="3" name="ZoneTexte 2">
            <a:extLst>
              <a:ext uri="{FF2B5EF4-FFF2-40B4-BE49-F238E27FC236}">
                <a16:creationId xmlns:a16="http://schemas.microsoft.com/office/drawing/2014/main" id="{ABD4F778-017B-4402-935F-83D89EBAD93A}"/>
              </a:ext>
            </a:extLst>
          </p:cNvPr>
          <p:cNvSpPr txBox="1"/>
          <p:nvPr/>
        </p:nvSpPr>
        <p:spPr>
          <a:xfrm>
            <a:off x="521110" y="3802046"/>
            <a:ext cx="1543665" cy="1169551"/>
          </a:xfrm>
          <a:prstGeom prst="rect">
            <a:avLst/>
          </a:prstGeom>
          <a:noFill/>
        </p:spPr>
        <p:txBody>
          <a:bodyPr wrap="square" rtlCol="0">
            <a:spAutoFit/>
          </a:bodyPr>
          <a:lstStyle/>
          <a:p>
            <a:r>
              <a:rPr lang="fr-FR" sz="1400" dirty="0">
                <a:solidFill>
                  <a:schemeClr val="accent2">
                    <a:lumMod val="75000"/>
                  </a:schemeClr>
                </a:solidFill>
              </a:rPr>
              <a:t>Table de faits, elle contient les lignes d’évènements que l’on souhaite analyser </a:t>
            </a:r>
          </a:p>
        </p:txBody>
      </p:sp>
      <p:pic>
        <p:nvPicPr>
          <p:cNvPr id="4" name="Graphique 3" descr="Étoile avec un remplissage uni">
            <a:extLst>
              <a:ext uri="{FF2B5EF4-FFF2-40B4-BE49-F238E27FC236}">
                <a16:creationId xmlns:a16="http://schemas.microsoft.com/office/drawing/2014/main" id="{72BE7D28-8EEF-C5AF-1727-9E9F0C70AF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9553" y="303263"/>
            <a:ext cx="832016" cy="736297"/>
          </a:xfrm>
          <a:prstGeom prst="rect">
            <a:avLst/>
          </a:prstGeom>
        </p:spPr>
      </p:pic>
      <p:sp>
        <p:nvSpPr>
          <p:cNvPr id="7" name="Titre 1">
            <a:extLst>
              <a:ext uri="{FF2B5EF4-FFF2-40B4-BE49-F238E27FC236}">
                <a16:creationId xmlns:a16="http://schemas.microsoft.com/office/drawing/2014/main" id="{56EBEA16-251A-96C0-3A47-6AE42E3E42A3}"/>
              </a:ext>
            </a:extLst>
          </p:cNvPr>
          <p:cNvSpPr txBox="1">
            <a:spLocks/>
          </p:cNvSpPr>
          <p:nvPr/>
        </p:nvSpPr>
        <p:spPr>
          <a:xfrm>
            <a:off x="7709222" y="1314418"/>
            <a:ext cx="3363974" cy="986330"/>
          </a:xfrm>
          <a:prstGeom prst="rect">
            <a:avLst/>
          </a:prstGeom>
          <a:noFill/>
          <a:ln>
            <a:solidFill>
              <a:schemeClr val="accent2">
                <a:lumMod val="75000"/>
              </a:schemeClr>
            </a:solidFill>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600" dirty="0">
                <a:solidFill>
                  <a:schemeClr val="accent2">
                    <a:lumMod val="50000"/>
                  </a:schemeClr>
                </a:solidFill>
              </a:rPr>
              <a:t>AVANTAGES DU Modèle en étoile</a:t>
            </a:r>
          </a:p>
        </p:txBody>
      </p:sp>
      <p:graphicFrame>
        <p:nvGraphicFramePr>
          <p:cNvPr id="9" name="ZoneTexte 3">
            <a:extLst>
              <a:ext uri="{FF2B5EF4-FFF2-40B4-BE49-F238E27FC236}">
                <a16:creationId xmlns:a16="http://schemas.microsoft.com/office/drawing/2014/main" id="{88EA3323-BC79-BF5F-7151-EA187958CAD3}"/>
              </a:ext>
            </a:extLst>
          </p:cNvPr>
          <p:cNvGraphicFramePr/>
          <p:nvPr>
            <p:extLst>
              <p:ext uri="{D42A27DB-BD31-4B8C-83A1-F6EECF244321}">
                <p14:modId xmlns:p14="http://schemas.microsoft.com/office/powerpoint/2010/main" val="2470888644"/>
              </p:ext>
            </p:extLst>
          </p:nvPr>
        </p:nvGraphicFramePr>
        <p:xfrm>
          <a:off x="7606687" y="2314575"/>
          <a:ext cx="4319844" cy="36391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ZoneTexte 9">
            <a:extLst>
              <a:ext uri="{FF2B5EF4-FFF2-40B4-BE49-F238E27FC236}">
                <a16:creationId xmlns:a16="http://schemas.microsoft.com/office/drawing/2014/main" id="{17500B9B-CED9-62F7-89E2-9C6493627CC8}"/>
              </a:ext>
            </a:extLst>
          </p:cNvPr>
          <p:cNvSpPr txBox="1"/>
          <p:nvPr/>
        </p:nvSpPr>
        <p:spPr>
          <a:xfrm>
            <a:off x="353961" y="1533832"/>
            <a:ext cx="1976285" cy="1719830"/>
          </a:xfrm>
          <a:prstGeom prst="rect">
            <a:avLst/>
          </a:prstGeom>
          <a:noFill/>
        </p:spPr>
        <p:txBody>
          <a:bodyPr wrap="square" rtlCol="0">
            <a:spAutoFit/>
          </a:bodyPr>
          <a:lstStyle/>
          <a:p>
            <a:pPr algn="ctr">
              <a:lnSpc>
                <a:spcPct val="150000"/>
              </a:lnSpc>
            </a:pPr>
            <a:r>
              <a:rPr lang="fr-FR" sz="1200" b="1" u="sng" dirty="0">
                <a:solidFill>
                  <a:schemeClr val="accent2">
                    <a:lumMod val="50000"/>
                  </a:schemeClr>
                </a:solidFill>
                <a:latin typeface="Arial Nova" panose="020B0504020202020204" pitchFamily="34" charset="0"/>
              </a:rPr>
              <a:t>Tables</a:t>
            </a:r>
          </a:p>
          <a:p>
            <a:pPr marL="285750" indent="-285750">
              <a:lnSpc>
                <a:spcPct val="150000"/>
              </a:lnSpc>
              <a:buFont typeface="Courier New" panose="02070309020205020404" pitchFamily="49" charset="0"/>
              <a:buChar char="o"/>
            </a:pPr>
            <a:r>
              <a:rPr lang="fr-FR" sz="1200" dirty="0">
                <a:solidFill>
                  <a:schemeClr val="accent2">
                    <a:lumMod val="75000"/>
                  </a:schemeClr>
                </a:solidFill>
                <a:latin typeface="Arial Nova" panose="020B0504020202020204" pitchFamily="34" charset="0"/>
              </a:rPr>
              <a:t>Customer information</a:t>
            </a:r>
          </a:p>
          <a:p>
            <a:pPr marL="285750" indent="-285750">
              <a:lnSpc>
                <a:spcPct val="150000"/>
              </a:lnSpc>
              <a:buFont typeface="Courier New" panose="02070309020205020404" pitchFamily="49" charset="0"/>
              <a:buChar char="o"/>
            </a:pPr>
            <a:r>
              <a:rPr lang="fr-FR" sz="1200" dirty="0">
                <a:solidFill>
                  <a:schemeClr val="accent2">
                    <a:lumMod val="75000"/>
                  </a:schemeClr>
                </a:solidFill>
                <a:latin typeface="Arial Nova" panose="020B0504020202020204" pitchFamily="34" charset="0"/>
              </a:rPr>
              <a:t>Location</a:t>
            </a:r>
          </a:p>
          <a:p>
            <a:pPr marL="285750" indent="-285750">
              <a:lnSpc>
                <a:spcPct val="150000"/>
              </a:lnSpc>
              <a:buFont typeface="Courier New" panose="02070309020205020404" pitchFamily="49" charset="0"/>
              <a:buChar char="o"/>
            </a:pPr>
            <a:r>
              <a:rPr lang="fr-FR" sz="1200" dirty="0">
                <a:solidFill>
                  <a:schemeClr val="accent2">
                    <a:lumMod val="75000"/>
                  </a:schemeClr>
                </a:solidFill>
                <a:latin typeface="Arial Nova" panose="020B0504020202020204" pitchFamily="34" charset="0"/>
              </a:rPr>
              <a:t>Contract</a:t>
            </a:r>
          </a:p>
          <a:p>
            <a:pPr marL="285750" indent="-285750">
              <a:lnSpc>
                <a:spcPct val="150000"/>
              </a:lnSpc>
              <a:buFont typeface="Courier New" panose="02070309020205020404" pitchFamily="49" charset="0"/>
              <a:buChar char="o"/>
            </a:pPr>
            <a:r>
              <a:rPr lang="fr-FR" sz="1200" dirty="0">
                <a:solidFill>
                  <a:schemeClr val="accent2">
                    <a:lumMod val="75000"/>
                  </a:schemeClr>
                </a:solidFill>
                <a:latin typeface="Arial Nova" panose="020B0504020202020204" pitchFamily="34" charset="0"/>
              </a:rPr>
              <a:t>Satisfaction</a:t>
            </a:r>
          </a:p>
          <a:p>
            <a:pPr marL="285750" indent="-285750">
              <a:lnSpc>
                <a:spcPct val="150000"/>
              </a:lnSpc>
              <a:buFont typeface="Courier New" panose="02070309020205020404" pitchFamily="49" charset="0"/>
              <a:buChar char="o"/>
            </a:pPr>
            <a:r>
              <a:rPr lang="fr-FR" sz="1200" b="1" u="sng" dirty="0">
                <a:solidFill>
                  <a:schemeClr val="accent2">
                    <a:lumMod val="75000"/>
                  </a:schemeClr>
                </a:solidFill>
                <a:latin typeface="Arial Nova" panose="020B0504020202020204" pitchFamily="34" charset="0"/>
              </a:rPr>
              <a:t>Retention</a:t>
            </a:r>
          </a:p>
        </p:txBody>
      </p:sp>
    </p:spTree>
    <p:extLst>
      <p:ext uri="{BB962C8B-B14F-4D97-AF65-F5344CB8AC3E}">
        <p14:creationId xmlns:p14="http://schemas.microsoft.com/office/powerpoint/2010/main" val="557773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FA200BC-6052-C77F-3163-E6B8E3A77770}"/>
              </a:ext>
            </a:extLst>
          </p:cNvPr>
          <p:cNvPicPr>
            <a:picLocks noChangeAspect="1"/>
          </p:cNvPicPr>
          <p:nvPr/>
        </p:nvPicPr>
        <p:blipFill>
          <a:blip r:embed="rId2"/>
          <a:stretch>
            <a:fillRect/>
          </a:stretch>
        </p:blipFill>
        <p:spPr>
          <a:xfrm>
            <a:off x="375776" y="1141771"/>
            <a:ext cx="2053099" cy="5112774"/>
          </a:xfrm>
          <a:prstGeom prst="rect">
            <a:avLst/>
          </a:prstGeom>
        </p:spPr>
      </p:pic>
      <p:sp>
        <p:nvSpPr>
          <p:cNvPr id="12" name="ZoneTexte 11">
            <a:extLst>
              <a:ext uri="{FF2B5EF4-FFF2-40B4-BE49-F238E27FC236}">
                <a16:creationId xmlns:a16="http://schemas.microsoft.com/office/drawing/2014/main" id="{804FE8ED-9C12-FFAC-A26C-8C12DC3B07BF}"/>
              </a:ext>
            </a:extLst>
          </p:cNvPr>
          <p:cNvSpPr txBox="1"/>
          <p:nvPr/>
        </p:nvSpPr>
        <p:spPr>
          <a:xfrm>
            <a:off x="988811" y="285134"/>
            <a:ext cx="11016376" cy="864822"/>
          </a:xfrm>
          <a:prstGeom prst="rect">
            <a:avLst/>
          </a:prstGeom>
          <a:noFill/>
          <a:ln>
            <a:noFill/>
          </a:ln>
        </p:spPr>
        <p:txBody>
          <a:bodyPr vert="horz" wrap="square" lIns="182880" tIns="182880" rIns="182880" bIns="182880" rtlCol="0" anchor="ctr">
            <a:noAutofit/>
          </a:bodyPr>
          <a:lstStyle/>
          <a:p>
            <a:pPr marL="0" lvl="2"/>
            <a:r>
              <a:rPr lang="fr-FR" sz="3200" dirty="0">
                <a:solidFill>
                  <a:schemeClr val="accent2">
                    <a:lumMod val="75000"/>
                  </a:schemeClr>
                </a:solidFill>
                <a:latin typeface="Arial Nova" panose="020B0504020202020204" pitchFamily="34" charset="0"/>
              </a:rPr>
              <a:t>4.2	Calculs des mesures en DAX : KPI’s et chiffres clés</a:t>
            </a:r>
          </a:p>
        </p:txBody>
      </p:sp>
      <p:sp>
        <p:nvSpPr>
          <p:cNvPr id="13" name="ZoneTexte 12">
            <a:extLst>
              <a:ext uri="{FF2B5EF4-FFF2-40B4-BE49-F238E27FC236}">
                <a16:creationId xmlns:a16="http://schemas.microsoft.com/office/drawing/2014/main" id="{624D4326-149B-713C-87B3-D07216B6E927}"/>
              </a:ext>
            </a:extLst>
          </p:cNvPr>
          <p:cNvSpPr txBox="1"/>
          <p:nvPr/>
        </p:nvSpPr>
        <p:spPr>
          <a:xfrm>
            <a:off x="2708174" y="1444729"/>
            <a:ext cx="3667432" cy="3935821"/>
          </a:xfrm>
          <a:prstGeom prst="rect">
            <a:avLst/>
          </a:prstGeom>
          <a:noFill/>
          <a:ln>
            <a:solidFill>
              <a:schemeClr val="accent2">
                <a:lumMod val="75000"/>
              </a:schemeClr>
            </a:solidFill>
          </a:ln>
        </p:spPr>
        <p:txBody>
          <a:bodyPr wrap="square" rtlCol="0">
            <a:spAutoFit/>
          </a:bodyPr>
          <a:lstStyle/>
          <a:p>
            <a:pPr marL="342900" indent="-342900">
              <a:lnSpc>
                <a:spcPct val="150000"/>
              </a:lnSpc>
              <a:buFont typeface="+mj-lt"/>
              <a:buAutoNum type="arabicPeriod"/>
            </a:pPr>
            <a:r>
              <a:rPr lang="fr-FR" sz="1200" dirty="0">
                <a:solidFill>
                  <a:schemeClr val="accent2">
                    <a:lumMod val="50000"/>
                  </a:schemeClr>
                </a:solidFill>
                <a:latin typeface="Arial Nova" panose="020B0504020202020204" pitchFamily="34" charset="0"/>
              </a:rPr>
              <a:t>Création d’une table « Mesures »</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Outils de table =&gt; Nouvelle table</a:t>
            </a:r>
          </a:p>
          <a:p>
            <a:pPr marL="342900" indent="-342900">
              <a:lnSpc>
                <a:spcPct val="150000"/>
              </a:lnSpc>
              <a:buFont typeface="+mj-lt"/>
              <a:buAutoNum type="arabicPeriod"/>
            </a:pPr>
            <a:r>
              <a:rPr lang="fr-FR" sz="1200" dirty="0">
                <a:solidFill>
                  <a:schemeClr val="accent2">
                    <a:lumMod val="50000"/>
                  </a:schemeClr>
                </a:solidFill>
                <a:latin typeface="Arial Nova" panose="020B0504020202020204" pitchFamily="34" charset="0"/>
              </a:rPr>
              <a:t>Créer de nouvelles mesures</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Modélisation =&gt; Nouvelle mesure</a:t>
            </a:r>
          </a:p>
          <a:p>
            <a:pPr marL="342900" indent="-342900">
              <a:lnSpc>
                <a:spcPct val="150000"/>
              </a:lnSpc>
              <a:buFont typeface="+mj-lt"/>
              <a:buAutoNum type="arabicPeriod"/>
            </a:pPr>
            <a:r>
              <a:rPr lang="fr-FR" sz="1200" dirty="0">
                <a:solidFill>
                  <a:schemeClr val="accent2">
                    <a:lumMod val="50000"/>
                  </a:schemeClr>
                </a:solidFill>
                <a:latin typeface="Arial Nova" panose="020B0504020202020204" pitchFamily="34" charset="0"/>
              </a:rPr>
              <a:t>KPI’s et chiffres clés crées pour notre analyse :</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Taux de churn</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Taux de fidélité</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Solde net de clients actifs</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Taux de vente incitative (Cross-</a:t>
            </a:r>
            <a:r>
              <a:rPr lang="fr-FR" sz="1200" dirty="0" err="1">
                <a:solidFill>
                  <a:schemeClr val="accent2">
                    <a:lumMod val="50000"/>
                  </a:schemeClr>
                </a:solidFill>
                <a:latin typeface="Arial Nova" panose="020B0504020202020204" pitchFamily="34" charset="0"/>
              </a:rPr>
              <a:t>selling</a:t>
            </a:r>
            <a:r>
              <a:rPr lang="fr-FR" sz="1200" dirty="0">
                <a:solidFill>
                  <a:schemeClr val="accent2">
                    <a:lumMod val="50000"/>
                  </a:schemeClr>
                </a:solidFill>
                <a:latin typeface="Arial Nova" panose="020B0504020202020204" pitchFamily="34" charset="0"/>
              </a:rPr>
              <a:t>)</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Net </a:t>
            </a:r>
            <a:r>
              <a:rPr lang="fr-FR" sz="1200" dirty="0" err="1">
                <a:solidFill>
                  <a:schemeClr val="accent2">
                    <a:lumMod val="50000"/>
                  </a:schemeClr>
                </a:solidFill>
                <a:latin typeface="Arial Nova" panose="020B0504020202020204" pitchFamily="34" charset="0"/>
              </a:rPr>
              <a:t>promoter</a:t>
            </a:r>
            <a:r>
              <a:rPr lang="fr-FR" sz="1200" dirty="0">
                <a:solidFill>
                  <a:schemeClr val="accent2">
                    <a:lumMod val="50000"/>
                  </a:schemeClr>
                </a:solidFill>
                <a:latin typeface="Arial Nova" panose="020B0504020202020204" pitchFamily="34" charset="0"/>
              </a:rPr>
              <a:t> score</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Nombre de clients « </a:t>
            </a:r>
            <a:r>
              <a:rPr lang="fr-FR" sz="1200" dirty="0" err="1">
                <a:solidFill>
                  <a:schemeClr val="accent2">
                    <a:lumMod val="50000"/>
                  </a:schemeClr>
                </a:solidFill>
                <a:latin typeface="Arial Nova" panose="020B0504020202020204" pitchFamily="34" charset="0"/>
              </a:rPr>
              <a:t>churned</a:t>
            </a:r>
            <a:r>
              <a:rPr lang="fr-FR" sz="1200" dirty="0">
                <a:solidFill>
                  <a:schemeClr val="accent2">
                    <a:lumMod val="50000"/>
                  </a:schemeClr>
                </a:solidFill>
                <a:latin typeface="Arial Nova" panose="020B0504020202020204" pitchFamily="34" charset="0"/>
              </a:rPr>
              <a:t> »</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Nombre de client « </a:t>
            </a:r>
            <a:r>
              <a:rPr lang="fr-FR" sz="1200" dirty="0" err="1">
                <a:solidFill>
                  <a:schemeClr val="accent2">
                    <a:lumMod val="50000"/>
                  </a:schemeClr>
                </a:solidFill>
                <a:latin typeface="Arial Nova" panose="020B0504020202020204" pitchFamily="34" charset="0"/>
              </a:rPr>
              <a:t>joined</a:t>
            </a:r>
            <a:r>
              <a:rPr lang="fr-FR" sz="1200" dirty="0">
                <a:solidFill>
                  <a:schemeClr val="accent2">
                    <a:lumMod val="50000"/>
                  </a:schemeClr>
                </a:solidFill>
                <a:latin typeface="Arial Nova" panose="020B0504020202020204" pitchFamily="34" charset="0"/>
              </a:rPr>
              <a:t> »</a:t>
            </a:r>
          </a:p>
          <a:p>
            <a:pPr marL="800100" lvl="1" indent="-342900">
              <a:lnSpc>
                <a:spcPct val="150000"/>
              </a:lnSpc>
              <a:buFont typeface="Wingdings" panose="05000000000000000000" pitchFamily="2" charset="2"/>
              <a:buChar char="Ø"/>
            </a:pPr>
            <a:r>
              <a:rPr lang="fr-FR" sz="1200" dirty="0">
                <a:solidFill>
                  <a:schemeClr val="accent2">
                    <a:lumMod val="50000"/>
                  </a:schemeClr>
                </a:solidFill>
                <a:latin typeface="Arial Nova" panose="020B0504020202020204" pitchFamily="34" charset="0"/>
              </a:rPr>
              <a:t>Nombre de clients « </a:t>
            </a:r>
            <a:r>
              <a:rPr lang="fr-FR" sz="1200" dirty="0" err="1">
                <a:solidFill>
                  <a:schemeClr val="accent2">
                    <a:lumMod val="50000"/>
                  </a:schemeClr>
                </a:solidFill>
                <a:latin typeface="Arial Nova" panose="020B0504020202020204" pitchFamily="34" charset="0"/>
              </a:rPr>
              <a:t>stayed</a:t>
            </a:r>
            <a:r>
              <a:rPr lang="fr-FR" sz="1200" dirty="0">
                <a:solidFill>
                  <a:schemeClr val="accent2">
                    <a:lumMod val="50000"/>
                  </a:schemeClr>
                </a:solidFill>
                <a:latin typeface="Arial Nova" panose="020B0504020202020204" pitchFamily="34" charset="0"/>
              </a:rPr>
              <a:t> »</a:t>
            </a:r>
          </a:p>
          <a:p>
            <a:pPr marL="800100" lvl="1" indent="-342900">
              <a:lnSpc>
                <a:spcPct val="150000"/>
              </a:lnSpc>
              <a:buFont typeface="Wingdings" panose="05000000000000000000" pitchFamily="2" charset="2"/>
              <a:buChar char="Ø"/>
            </a:pPr>
            <a:endParaRPr lang="fr-FR" sz="1200" dirty="0">
              <a:solidFill>
                <a:schemeClr val="accent2">
                  <a:lumMod val="50000"/>
                </a:schemeClr>
              </a:solidFill>
              <a:latin typeface="Arial Nova" panose="020B0504020202020204" pitchFamily="34" charset="0"/>
            </a:endParaRPr>
          </a:p>
        </p:txBody>
      </p:sp>
      <p:pic>
        <p:nvPicPr>
          <p:cNvPr id="15" name="Image 14">
            <a:extLst>
              <a:ext uri="{FF2B5EF4-FFF2-40B4-BE49-F238E27FC236}">
                <a16:creationId xmlns:a16="http://schemas.microsoft.com/office/drawing/2014/main" id="{0464828F-32AF-1911-12FA-CB5D4CE861F7}"/>
              </a:ext>
            </a:extLst>
          </p:cNvPr>
          <p:cNvPicPr>
            <a:picLocks noChangeAspect="1"/>
          </p:cNvPicPr>
          <p:nvPr/>
        </p:nvPicPr>
        <p:blipFill>
          <a:blip r:embed="rId3"/>
          <a:stretch>
            <a:fillRect/>
          </a:stretch>
        </p:blipFill>
        <p:spPr>
          <a:xfrm>
            <a:off x="7001594" y="1910213"/>
            <a:ext cx="3930852" cy="323867"/>
          </a:xfrm>
          <a:prstGeom prst="rect">
            <a:avLst/>
          </a:prstGeom>
        </p:spPr>
      </p:pic>
      <p:sp>
        <p:nvSpPr>
          <p:cNvPr id="17" name="ZoneTexte 16">
            <a:extLst>
              <a:ext uri="{FF2B5EF4-FFF2-40B4-BE49-F238E27FC236}">
                <a16:creationId xmlns:a16="http://schemas.microsoft.com/office/drawing/2014/main" id="{DF9BC809-4C13-6B85-A303-D7E355BDDE3E}"/>
              </a:ext>
            </a:extLst>
          </p:cNvPr>
          <p:cNvSpPr txBox="1"/>
          <p:nvPr/>
        </p:nvSpPr>
        <p:spPr>
          <a:xfrm>
            <a:off x="7443019" y="1268361"/>
            <a:ext cx="3352800" cy="369332"/>
          </a:xfrm>
          <a:prstGeom prst="rect">
            <a:avLst/>
          </a:prstGeom>
          <a:noFill/>
        </p:spPr>
        <p:txBody>
          <a:bodyPr wrap="square" rtlCol="0">
            <a:spAutoFit/>
          </a:bodyPr>
          <a:lstStyle/>
          <a:p>
            <a:pPr algn="ctr"/>
            <a:r>
              <a:rPr lang="fr-FR" u="sng" dirty="0">
                <a:solidFill>
                  <a:schemeClr val="accent2">
                    <a:lumMod val="75000"/>
                  </a:schemeClr>
                </a:solidFill>
              </a:rPr>
              <a:t>Langage DAX</a:t>
            </a:r>
          </a:p>
        </p:txBody>
      </p:sp>
      <p:pic>
        <p:nvPicPr>
          <p:cNvPr id="19" name="Image 18">
            <a:extLst>
              <a:ext uri="{FF2B5EF4-FFF2-40B4-BE49-F238E27FC236}">
                <a16:creationId xmlns:a16="http://schemas.microsoft.com/office/drawing/2014/main" id="{F5373DC9-09BF-22DD-CA81-97719482E4B9}"/>
              </a:ext>
            </a:extLst>
          </p:cNvPr>
          <p:cNvPicPr>
            <a:picLocks noChangeAspect="1"/>
          </p:cNvPicPr>
          <p:nvPr/>
        </p:nvPicPr>
        <p:blipFill>
          <a:blip r:embed="rId4"/>
          <a:stretch>
            <a:fillRect/>
          </a:stretch>
        </p:blipFill>
        <p:spPr>
          <a:xfrm>
            <a:off x="6577807" y="3618271"/>
            <a:ext cx="5195981" cy="591696"/>
          </a:xfrm>
          <a:prstGeom prst="rect">
            <a:avLst/>
          </a:prstGeom>
        </p:spPr>
      </p:pic>
      <p:pic>
        <p:nvPicPr>
          <p:cNvPr id="25" name="Image 24">
            <a:extLst>
              <a:ext uri="{FF2B5EF4-FFF2-40B4-BE49-F238E27FC236}">
                <a16:creationId xmlns:a16="http://schemas.microsoft.com/office/drawing/2014/main" id="{FADF1A38-2ED0-9872-3716-D88A1E5F00F9}"/>
              </a:ext>
            </a:extLst>
          </p:cNvPr>
          <p:cNvPicPr>
            <a:picLocks noChangeAspect="1"/>
          </p:cNvPicPr>
          <p:nvPr/>
        </p:nvPicPr>
        <p:blipFill>
          <a:blip r:embed="rId5"/>
          <a:stretch>
            <a:fillRect/>
          </a:stretch>
        </p:blipFill>
        <p:spPr>
          <a:xfrm>
            <a:off x="6694723" y="2335870"/>
            <a:ext cx="4819898" cy="298465"/>
          </a:xfrm>
          <a:prstGeom prst="rect">
            <a:avLst/>
          </a:prstGeom>
        </p:spPr>
      </p:pic>
      <p:pic>
        <p:nvPicPr>
          <p:cNvPr id="27" name="Image 26">
            <a:extLst>
              <a:ext uri="{FF2B5EF4-FFF2-40B4-BE49-F238E27FC236}">
                <a16:creationId xmlns:a16="http://schemas.microsoft.com/office/drawing/2014/main" id="{22A075FE-85E1-B076-97BE-F886CA5B0784}"/>
              </a:ext>
            </a:extLst>
          </p:cNvPr>
          <p:cNvPicPr>
            <a:picLocks noChangeAspect="1"/>
          </p:cNvPicPr>
          <p:nvPr/>
        </p:nvPicPr>
        <p:blipFill>
          <a:blip r:embed="rId6"/>
          <a:stretch>
            <a:fillRect/>
          </a:stretch>
        </p:blipFill>
        <p:spPr>
          <a:xfrm>
            <a:off x="6577782" y="3144407"/>
            <a:ext cx="5073446" cy="353326"/>
          </a:xfrm>
          <a:prstGeom prst="rect">
            <a:avLst/>
          </a:prstGeom>
        </p:spPr>
      </p:pic>
      <p:pic>
        <p:nvPicPr>
          <p:cNvPr id="29" name="Image 28">
            <a:extLst>
              <a:ext uri="{FF2B5EF4-FFF2-40B4-BE49-F238E27FC236}">
                <a16:creationId xmlns:a16="http://schemas.microsoft.com/office/drawing/2014/main" id="{C3A71379-7CEE-DA95-1B54-FCFFDB4136FE}"/>
              </a:ext>
            </a:extLst>
          </p:cNvPr>
          <p:cNvPicPr>
            <a:picLocks noChangeAspect="1"/>
          </p:cNvPicPr>
          <p:nvPr/>
        </p:nvPicPr>
        <p:blipFill>
          <a:blip r:embed="rId7"/>
          <a:stretch>
            <a:fillRect/>
          </a:stretch>
        </p:blipFill>
        <p:spPr>
          <a:xfrm>
            <a:off x="6913087" y="2758351"/>
            <a:ext cx="4540483" cy="279414"/>
          </a:xfrm>
          <a:prstGeom prst="rect">
            <a:avLst/>
          </a:prstGeom>
        </p:spPr>
      </p:pic>
      <p:pic>
        <p:nvPicPr>
          <p:cNvPr id="31" name="Image 30">
            <a:extLst>
              <a:ext uri="{FF2B5EF4-FFF2-40B4-BE49-F238E27FC236}">
                <a16:creationId xmlns:a16="http://schemas.microsoft.com/office/drawing/2014/main" id="{27FFC1B5-E857-AA31-A481-E681C4DF1768}"/>
              </a:ext>
            </a:extLst>
          </p:cNvPr>
          <p:cNvPicPr>
            <a:picLocks noChangeAspect="1"/>
          </p:cNvPicPr>
          <p:nvPr/>
        </p:nvPicPr>
        <p:blipFill>
          <a:blip r:embed="rId8"/>
          <a:stretch>
            <a:fillRect/>
          </a:stretch>
        </p:blipFill>
        <p:spPr>
          <a:xfrm>
            <a:off x="8052849" y="5158011"/>
            <a:ext cx="2448004" cy="714635"/>
          </a:xfrm>
          <a:prstGeom prst="rect">
            <a:avLst/>
          </a:prstGeom>
        </p:spPr>
      </p:pic>
      <p:pic>
        <p:nvPicPr>
          <p:cNvPr id="33" name="Image 32">
            <a:extLst>
              <a:ext uri="{FF2B5EF4-FFF2-40B4-BE49-F238E27FC236}">
                <a16:creationId xmlns:a16="http://schemas.microsoft.com/office/drawing/2014/main" id="{85A8CAE6-1371-2B16-6F99-4816BF26CC6F}"/>
              </a:ext>
            </a:extLst>
          </p:cNvPr>
          <p:cNvPicPr>
            <a:picLocks noChangeAspect="1"/>
          </p:cNvPicPr>
          <p:nvPr/>
        </p:nvPicPr>
        <p:blipFill>
          <a:blip r:embed="rId9"/>
          <a:stretch>
            <a:fillRect/>
          </a:stretch>
        </p:blipFill>
        <p:spPr>
          <a:xfrm>
            <a:off x="6677559" y="4326193"/>
            <a:ext cx="2482137" cy="717062"/>
          </a:xfrm>
          <a:prstGeom prst="rect">
            <a:avLst/>
          </a:prstGeom>
        </p:spPr>
      </p:pic>
      <p:pic>
        <p:nvPicPr>
          <p:cNvPr id="35" name="Image 34">
            <a:extLst>
              <a:ext uri="{FF2B5EF4-FFF2-40B4-BE49-F238E27FC236}">
                <a16:creationId xmlns:a16="http://schemas.microsoft.com/office/drawing/2014/main" id="{53E1D8C8-7C24-BEAD-EAD3-F2006BEC66CA}"/>
              </a:ext>
            </a:extLst>
          </p:cNvPr>
          <p:cNvPicPr>
            <a:picLocks noChangeAspect="1"/>
          </p:cNvPicPr>
          <p:nvPr/>
        </p:nvPicPr>
        <p:blipFill>
          <a:blip r:embed="rId10"/>
          <a:stretch>
            <a:fillRect/>
          </a:stretch>
        </p:blipFill>
        <p:spPr>
          <a:xfrm>
            <a:off x="9353550" y="4302495"/>
            <a:ext cx="2345584" cy="706094"/>
          </a:xfrm>
          <a:prstGeom prst="rect">
            <a:avLst/>
          </a:prstGeom>
        </p:spPr>
      </p:pic>
    </p:spTree>
    <p:extLst>
      <p:ext uri="{BB962C8B-B14F-4D97-AF65-F5344CB8AC3E}">
        <p14:creationId xmlns:p14="http://schemas.microsoft.com/office/powerpoint/2010/main" val="1726596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E739170-157D-9CA6-E4B0-972AA93FA4F4}"/>
              </a:ext>
            </a:extLst>
          </p:cNvPr>
          <p:cNvSpPr>
            <a:spLocks noGrp="1"/>
          </p:cNvSpPr>
          <p:nvPr>
            <p:ph type="ctrTitle"/>
          </p:nvPr>
        </p:nvSpPr>
        <p:spPr>
          <a:xfrm>
            <a:off x="1600200" y="3418891"/>
            <a:ext cx="8991600" cy="1645920"/>
          </a:xfrm>
        </p:spPr>
        <p:txBody>
          <a:bodyPr>
            <a:normAutofit/>
          </a:bodyPr>
          <a:lstStyle/>
          <a:p>
            <a:r>
              <a:rPr lang="fr-FR" b="1" dirty="0">
                <a:latin typeface="Abadi Extra Light" panose="020B0204020104020204" pitchFamily="34" charset="0"/>
              </a:rPr>
              <a:t>Analyse et interprétation des résultats</a:t>
            </a:r>
            <a:endParaRPr lang="fr-FR" dirty="0"/>
          </a:p>
        </p:txBody>
      </p:sp>
      <p:pic>
        <p:nvPicPr>
          <p:cNvPr id="6" name="Graphic 5" descr="Statistiques">
            <a:extLst>
              <a:ext uri="{FF2B5EF4-FFF2-40B4-BE49-F238E27FC236}">
                <a16:creationId xmlns:a16="http://schemas.microsoft.com/office/drawing/2014/main" id="{6BC5ED6A-0B05-4292-87A5-76B686BF08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7820" y="640079"/>
            <a:ext cx="2456360" cy="2456360"/>
          </a:xfrm>
          <a:prstGeom prst="rect">
            <a:avLst/>
          </a:prstGeom>
        </p:spPr>
      </p:pic>
    </p:spTree>
    <p:extLst>
      <p:ext uri="{BB962C8B-B14F-4D97-AF65-F5344CB8AC3E}">
        <p14:creationId xmlns:p14="http://schemas.microsoft.com/office/powerpoint/2010/main" val="142132556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2">
              <a:lumMod val="60000"/>
              <a:lumOff val="40000"/>
            </a:schemeClr>
          </a:solidFill>
        </p:spPr>
      </p:pic>
      <p:sp>
        <p:nvSpPr>
          <p:cNvPr id="12" name="Title 1"/>
          <p:cNvSpPr txBox="1">
            <a:spLocks noGrp="1"/>
          </p:cNvSpPr>
          <p:nvPr>
            <p:ph type="title" idx="4294967295"/>
          </p:nvPr>
        </p:nvSpPr>
        <p:spPr>
          <a:xfrm>
            <a:off x="648930" y="2812027"/>
            <a:ext cx="5338916" cy="7701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4400" b="0" i="0" u="none" strike="noStrike" kern="1200" cap="none" spc="0" normalizeH="0" baseline="0" dirty="0" err="1">
                <a:ln>
                  <a:noFill/>
                </a:ln>
                <a:solidFill>
                  <a:schemeClr val="bg1"/>
                </a:solidFill>
                <a:effectLst/>
                <a:uLnTx/>
                <a:uFillTx/>
                <a:latin typeface="Arial Nova" panose="020B0504020202020204" pitchFamily="34" charset="0"/>
              </a:rPr>
              <a:t>Telco_Churn_analysis</a:t>
            </a:r>
            <a:endParaRPr kumimoji="0" lang="fr-FR" sz="4400" b="0" i="0" u="none" strike="noStrike" kern="1200" cap="none" spc="0" normalizeH="0" baseline="0" dirty="0">
              <a:ln>
                <a:noFill/>
              </a:ln>
              <a:solidFill>
                <a:schemeClr val="bg1"/>
              </a:solidFill>
              <a:effectLst/>
              <a:uLnTx/>
              <a:uFillTx/>
              <a:latin typeface="Arial Nova" panose="020B0504020202020204" pitchFamily="34" charset="0"/>
            </a:endParaRPr>
          </a:p>
        </p:txBody>
      </p:sp>
      <p:sp>
        <p:nvSpPr>
          <p:cNvPr id="13" name="Text Placeholder 2"/>
          <p:cNvSpPr txBox="1">
            <a:spLocks/>
          </p:cNvSpPr>
          <p:nvPr/>
        </p:nvSpPr>
        <p:spPr>
          <a:xfrm>
            <a:off x="696132" y="3648929"/>
            <a:ext cx="1488017" cy="2534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sz="1400" dirty="0">
                <a:solidFill>
                  <a:schemeClr val="accent1"/>
                </a:solidFill>
                <a:hlinkClick r:id="rId3">
                  <a:extLst>
                    <a:ext uri="{A12FA001-AC4F-418D-AE19-62706E023703}">
                      <ahyp:hlinkClr xmlns:ahyp="http://schemas.microsoft.com/office/drawing/2018/hyperlinkcolor" val="tx"/>
                    </a:ext>
                  </a:extLst>
                </a:hlinkClick>
              </a:rPr>
              <a:t>View in Power BI</a:t>
            </a:r>
            <a:endParaRPr lang="en-US" sz="1400" dirty="0">
              <a:solidFill>
                <a:schemeClr val="accent1"/>
              </a:solidFill>
            </a:endParaRPr>
          </a:p>
        </p:txBody>
      </p:sp>
      <p:sp>
        <p:nvSpPr>
          <p:cNvPr id="17" name="TextBox 16"/>
          <p:cNvSpPr txBox="1"/>
          <p:nvPr/>
        </p:nvSpPr>
        <p:spPr>
          <a:xfrm>
            <a:off x="832315" y="5823544"/>
            <a:ext cx="2177716" cy="461665"/>
          </a:xfrm>
          <a:prstGeom prst="rect">
            <a:avLst/>
          </a:prstGeom>
          <a:noFill/>
        </p:spPr>
        <p:txBody>
          <a:bodyPr wrap="square" rtlCol="0">
            <a:spAutoFit/>
          </a:bodyPr>
          <a:lstStyle/>
          <a:p>
            <a:r>
              <a:rPr lang="en-US" sz="1200" b="1" i="0" dirty="0">
                <a:solidFill>
                  <a:schemeClr val="accent1"/>
                </a:solidFill>
                <a:latin typeface="Segoe UI Semibold" charset="0"/>
                <a:ea typeface="Segoe UI Semibold" charset="0"/>
                <a:cs typeface="Segoe UI Semibold" charset="0"/>
              </a:rPr>
              <a:t>Downloaded at:</a:t>
            </a:r>
          </a:p>
          <a:p>
            <a:r>
              <a:rPr lang="en-US" sz="1200" b="0" i="0" dirty="0">
                <a:solidFill>
                  <a:schemeClr val="accent1"/>
                </a:solidFill>
                <a:latin typeface="Segoe UI" charset="0"/>
                <a:ea typeface="Segoe UI" charset="0"/>
                <a:cs typeface="Segoe UI" charset="0"/>
              </a:rPr>
              <a:t>25/02/2024 22:21:06 UTC</a:t>
            </a: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3" y="599768"/>
            <a:ext cx="2234249" cy="368413"/>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187385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DE1B8519-1F5B-1CED-F751-498468F44835}"/>
              </a:ext>
            </a:extLst>
          </p:cNvPr>
          <p:cNvSpPr/>
          <p:nvPr/>
        </p:nvSpPr>
        <p:spPr>
          <a:xfrm>
            <a:off x="780648" y="1776549"/>
            <a:ext cx="1901593" cy="1846278"/>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F1DDE6CA-74E6-BDBD-52B0-894412BBBB23}"/>
              </a:ext>
            </a:extLst>
          </p:cNvPr>
          <p:cNvSpPr txBox="1"/>
          <p:nvPr/>
        </p:nvSpPr>
        <p:spPr>
          <a:xfrm>
            <a:off x="1010193" y="2518378"/>
            <a:ext cx="1480459" cy="40011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fr-FR" sz="2000" dirty="0">
                <a:solidFill>
                  <a:schemeClr val="bg1"/>
                </a:solidFill>
              </a:rPr>
              <a:t>SUMMARY</a:t>
            </a:r>
          </a:p>
        </p:txBody>
      </p:sp>
      <p:sp>
        <p:nvSpPr>
          <p:cNvPr id="5" name="ZoneTexte 4">
            <a:extLst>
              <a:ext uri="{FF2B5EF4-FFF2-40B4-BE49-F238E27FC236}">
                <a16:creationId xmlns:a16="http://schemas.microsoft.com/office/drawing/2014/main" id="{53AEB4E0-DE54-A4BA-3A68-DA1725E0D335}"/>
              </a:ext>
            </a:extLst>
          </p:cNvPr>
          <p:cNvSpPr txBox="1"/>
          <p:nvPr/>
        </p:nvSpPr>
        <p:spPr>
          <a:xfrm>
            <a:off x="2952205" y="1057835"/>
            <a:ext cx="8865326" cy="4693593"/>
          </a:xfrm>
          <a:prstGeom prst="rect">
            <a:avLst/>
          </a:prstGeom>
          <a:noFill/>
        </p:spPr>
        <p:txBody>
          <a:bodyPr wrap="square" rtlCol="0">
            <a:spAutoFit/>
          </a:bodyPr>
          <a:lstStyle/>
          <a:p>
            <a:pPr marL="400050" indent="-400050">
              <a:buFont typeface="+mj-lt"/>
              <a:buAutoNum type="arabicPeriod"/>
            </a:pPr>
            <a:r>
              <a:rPr lang="fr-FR" sz="1400" b="1" dirty="0">
                <a:solidFill>
                  <a:schemeClr val="accent2">
                    <a:lumMod val="75000"/>
                  </a:schemeClr>
                </a:solidFill>
                <a:latin typeface="Arial Nova" panose="020B0504020202020204" pitchFamily="34" charset="0"/>
              </a:rPr>
              <a:t>Introduction</a:t>
            </a:r>
          </a:p>
          <a:p>
            <a:pPr lvl="1"/>
            <a:r>
              <a:rPr lang="fr-FR" sz="1100" dirty="0">
                <a:solidFill>
                  <a:schemeClr val="accent2">
                    <a:lumMod val="75000"/>
                  </a:schemeClr>
                </a:solidFill>
                <a:latin typeface="Arial Nova" panose="020B0504020202020204" pitchFamily="34" charset="0"/>
              </a:rPr>
              <a:t>1.1 	Process d’élaboration du </a:t>
            </a:r>
            <a:r>
              <a:rPr lang="fr-FR" sz="1100" dirty="0" err="1">
                <a:solidFill>
                  <a:schemeClr val="accent2">
                    <a:lumMod val="75000"/>
                  </a:schemeClr>
                </a:solidFill>
                <a:latin typeface="Arial Nova" panose="020B0504020202020204" pitchFamily="34" charset="0"/>
              </a:rPr>
              <a:t>dashboard</a:t>
            </a:r>
            <a:endParaRPr lang="fr-FR" sz="1100" dirty="0">
              <a:solidFill>
                <a:schemeClr val="accent2">
                  <a:lumMod val="75000"/>
                </a:schemeClr>
              </a:solidFill>
              <a:latin typeface="Arial Nova" panose="020B0504020202020204" pitchFamily="34" charset="0"/>
            </a:endParaRPr>
          </a:p>
          <a:p>
            <a:pPr lvl="1"/>
            <a:r>
              <a:rPr lang="fr-FR" sz="1100" dirty="0">
                <a:solidFill>
                  <a:schemeClr val="accent2">
                    <a:lumMod val="75000"/>
                  </a:schemeClr>
                </a:solidFill>
                <a:latin typeface="Arial Nova" panose="020B0504020202020204" pitchFamily="34" charset="0"/>
              </a:rPr>
              <a:t>1.2 	Technos utilisées</a:t>
            </a:r>
          </a:p>
          <a:p>
            <a:pPr lvl="1"/>
            <a:r>
              <a:rPr lang="fr-FR" sz="1100" dirty="0">
                <a:solidFill>
                  <a:schemeClr val="accent2">
                    <a:lumMod val="75000"/>
                  </a:schemeClr>
                </a:solidFill>
                <a:latin typeface="Arial Nova" panose="020B0504020202020204" pitchFamily="34" charset="0"/>
              </a:rPr>
              <a:t>1.3	Pourquoi avoir choisi Power BI ?</a:t>
            </a:r>
          </a:p>
          <a:p>
            <a:pPr marL="400050" lvl="1" indent="-400050">
              <a:buFont typeface="+mj-lt"/>
              <a:buAutoNum type="arabicPeriod" startAt="2"/>
            </a:pPr>
            <a:r>
              <a:rPr lang="fr-FR" sz="1400" b="1" dirty="0">
                <a:solidFill>
                  <a:schemeClr val="accent2">
                    <a:lumMod val="75000"/>
                  </a:schemeClr>
                </a:solidFill>
                <a:latin typeface="Arial Nova" panose="020B0504020202020204" pitchFamily="34" charset="0"/>
              </a:rPr>
              <a:t>Contexte de l’étude</a:t>
            </a:r>
            <a:endParaRPr lang="fr-FR" sz="1400" dirty="0">
              <a:solidFill>
                <a:schemeClr val="tx1">
                  <a:lumMod val="65000"/>
                  <a:lumOff val="35000"/>
                </a:schemeClr>
              </a:solidFill>
              <a:latin typeface="Arial Nova" panose="020B0504020202020204" pitchFamily="34" charset="0"/>
            </a:endParaRPr>
          </a:p>
          <a:p>
            <a:pPr lvl="1"/>
            <a:r>
              <a:rPr lang="fr-FR" sz="1100" dirty="0">
                <a:solidFill>
                  <a:schemeClr val="accent2">
                    <a:lumMod val="75000"/>
                  </a:schemeClr>
                </a:solidFill>
                <a:latin typeface="Arial Nova" panose="020B0504020202020204" pitchFamily="34" charset="0"/>
              </a:rPr>
              <a:t>2.1</a:t>
            </a:r>
            <a:r>
              <a:rPr lang="fr-FR" sz="1100" dirty="0">
                <a:solidFill>
                  <a:schemeClr val="tx1">
                    <a:lumMod val="65000"/>
                    <a:lumOff val="35000"/>
                  </a:schemeClr>
                </a:solidFill>
                <a:latin typeface="Arial Nova" panose="020B0504020202020204" pitchFamily="34" charset="0"/>
              </a:rPr>
              <a:t> 	</a:t>
            </a:r>
            <a:r>
              <a:rPr lang="fr-FR" sz="1100" i="1" dirty="0">
                <a:solidFill>
                  <a:schemeClr val="accent2">
                    <a:lumMod val="75000"/>
                  </a:schemeClr>
                </a:solidFill>
                <a:latin typeface="Arial Nova" panose="020B0504020202020204" pitchFamily="34" charset="0"/>
              </a:rPr>
              <a:t>Kick-off meeting </a:t>
            </a:r>
            <a:r>
              <a:rPr lang="fr-FR" sz="1100" dirty="0">
                <a:solidFill>
                  <a:schemeClr val="tx1">
                    <a:lumMod val="65000"/>
                    <a:lumOff val="35000"/>
                  </a:schemeClr>
                </a:solidFill>
                <a:latin typeface="Arial Nova" panose="020B0504020202020204" pitchFamily="34" charset="0"/>
              </a:rPr>
              <a:t>: </a:t>
            </a:r>
            <a:r>
              <a:rPr lang="fr-FR" sz="1100" dirty="0">
                <a:solidFill>
                  <a:schemeClr val="accent2">
                    <a:lumMod val="75000"/>
                  </a:schemeClr>
                </a:solidFill>
                <a:latin typeface="Arial Nova" panose="020B0504020202020204" pitchFamily="34" charset="0"/>
              </a:rPr>
              <a:t>Définir la problématique, les besoins des donneurs d’ordres, et les indicateurs dans une </a:t>
            </a:r>
            <a:r>
              <a:rPr lang="fr-FR" sz="1100" dirty="0" err="1">
                <a:solidFill>
                  <a:schemeClr val="accent2">
                    <a:lumMod val="75000"/>
                  </a:schemeClr>
                </a:solidFill>
                <a:latin typeface="Arial Nova" panose="020B0504020202020204" pitchFamily="34" charset="0"/>
              </a:rPr>
              <a:t>Mind</a:t>
            </a:r>
            <a:r>
              <a:rPr lang="fr-FR" sz="1100" dirty="0">
                <a:solidFill>
                  <a:schemeClr val="accent2">
                    <a:lumMod val="75000"/>
                  </a:schemeClr>
                </a:solidFill>
                <a:latin typeface="Arial Nova" panose="020B0504020202020204" pitchFamily="34" charset="0"/>
              </a:rPr>
              <a:t> </a:t>
            </a:r>
            <a:r>
              <a:rPr lang="fr-FR" sz="1100" dirty="0" err="1">
                <a:solidFill>
                  <a:schemeClr val="accent2">
                    <a:lumMod val="75000"/>
                  </a:schemeClr>
                </a:solidFill>
                <a:latin typeface="Arial Nova" panose="020B0504020202020204" pitchFamily="34" charset="0"/>
              </a:rPr>
              <a:t>map</a:t>
            </a:r>
            <a:endParaRPr lang="fr-FR" sz="1100" dirty="0">
              <a:solidFill>
                <a:schemeClr val="accent2">
                  <a:lumMod val="75000"/>
                </a:schemeClr>
              </a:solidFill>
              <a:latin typeface="Arial Nova" panose="020B0504020202020204" pitchFamily="34" charset="0"/>
            </a:endParaRPr>
          </a:p>
          <a:p>
            <a:pPr marL="457200" lvl="2"/>
            <a:r>
              <a:rPr lang="fr-FR" sz="1100" dirty="0">
                <a:solidFill>
                  <a:schemeClr val="accent2">
                    <a:lumMod val="75000"/>
                  </a:schemeClr>
                </a:solidFill>
                <a:latin typeface="Arial Nova" panose="020B0504020202020204" pitchFamily="34" charset="0"/>
              </a:rPr>
              <a:t>2.2	Définir les besoins, les paramètres et mesures, et les rôles dans un </a:t>
            </a:r>
            <a:r>
              <a:rPr lang="fr-FR" sz="1100" dirty="0" err="1">
                <a:solidFill>
                  <a:schemeClr val="accent2">
                    <a:lumMod val="75000"/>
                  </a:schemeClr>
                </a:solidFill>
                <a:latin typeface="Arial Nova" panose="020B0504020202020204" pitchFamily="34" charset="0"/>
              </a:rPr>
              <a:t>Blueprint</a:t>
            </a:r>
            <a:endParaRPr lang="fr-FR" sz="1100" dirty="0">
              <a:solidFill>
                <a:schemeClr val="accent2">
                  <a:lumMod val="75000"/>
                </a:schemeClr>
              </a:solidFill>
              <a:latin typeface="Arial Nova" panose="020B0504020202020204" pitchFamily="34" charset="0"/>
            </a:endParaRPr>
          </a:p>
          <a:p>
            <a:pPr marL="457200" lvl="2"/>
            <a:r>
              <a:rPr lang="fr-FR" sz="1100" dirty="0">
                <a:solidFill>
                  <a:schemeClr val="accent2">
                    <a:lumMod val="75000"/>
                  </a:schemeClr>
                </a:solidFill>
                <a:latin typeface="Arial Nova" panose="020B0504020202020204" pitchFamily="34" charset="0"/>
              </a:rPr>
              <a:t>2.3	Design &amp; Story </a:t>
            </a:r>
            <a:r>
              <a:rPr lang="fr-FR" sz="1100" dirty="0" err="1">
                <a:solidFill>
                  <a:schemeClr val="accent2">
                    <a:lumMod val="75000"/>
                  </a:schemeClr>
                </a:solidFill>
                <a:latin typeface="Arial Nova" panose="020B0504020202020204" pitchFamily="34" charset="0"/>
              </a:rPr>
              <a:t>Telling</a:t>
            </a:r>
            <a:r>
              <a:rPr lang="fr-FR" sz="1100" dirty="0">
                <a:solidFill>
                  <a:schemeClr val="accent2">
                    <a:lumMod val="75000"/>
                  </a:schemeClr>
                </a:solidFill>
                <a:latin typeface="Arial Nova" panose="020B0504020202020204" pitchFamily="34" charset="0"/>
              </a:rPr>
              <a:t> – </a:t>
            </a:r>
            <a:r>
              <a:rPr lang="fr-FR" sz="1100" dirty="0" err="1">
                <a:solidFill>
                  <a:schemeClr val="accent2">
                    <a:lumMod val="75000"/>
                  </a:schemeClr>
                </a:solidFill>
                <a:latin typeface="Arial Nova" panose="020B0504020202020204" pitchFamily="34" charset="0"/>
              </a:rPr>
              <a:t>Mock</a:t>
            </a:r>
            <a:r>
              <a:rPr lang="fr-FR" sz="1100" dirty="0">
                <a:solidFill>
                  <a:schemeClr val="accent2">
                    <a:lumMod val="75000"/>
                  </a:schemeClr>
                </a:solidFill>
                <a:latin typeface="Arial Nova" panose="020B0504020202020204" pitchFamily="34" charset="0"/>
              </a:rPr>
              <a:t>-up</a:t>
            </a:r>
          </a:p>
          <a:p>
            <a:pPr marL="0" lvl="1"/>
            <a:r>
              <a:rPr lang="fr-FR" sz="1400" b="1" dirty="0">
                <a:solidFill>
                  <a:schemeClr val="accent2">
                    <a:lumMod val="75000"/>
                  </a:schemeClr>
                </a:solidFill>
                <a:latin typeface="Arial Nova" panose="020B0504020202020204" pitchFamily="34" charset="0"/>
              </a:rPr>
              <a:t>3.</a:t>
            </a:r>
            <a:r>
              <a:rPr lang="fr-FR" sz="1100" b="1" dirty="0">
                <a:solidFill>
                  <a:schemeClr val="accent2">
                    <a:lumMod val="75000"/>
                  </a:schemeClr>
                </a:solidFill>
                <a:latin typeface="Arial Nova" panose="020B0504020202020204" pitchFamily="34" charset="0"/>
              </a:rPr>
              <a:t>	</a:t>
            </a:r>
            <a:r>
              <a:rPr lang="fr-FR" sz="1400" b="1" dirty="0">
                <a:solidFill>
                  <a:schemeClr val="accent2">
                    <a:lumMod val="75000"/>
                  </a:schemeClr>
                </a:solidFill>
                <a:latin typeface="Arial Nova" panose="020B0504020202020204" pitchFamily="34" charset="0"/>
              </a:rPr>
              <a:t>Pre-</a:t>
            </a:r>
            <a:r>
              <a:rPr lang="fr-FR" sz="1400" b="1" dirty="0" err="1">
                <a:solidFill>
                  <a:schemeClr val="accent2">
                    <a:lumMod val="75000"/>
                  </a:schemeClr>
                </a:solidFill>
                <a:latin typeface="Arial Nova" panose="020B0504020202020204" pitchFamily="34" charset="0"/>
              </a:rPr>
              <a:t>processing</a:t>
            </a:r>
            <a:r>
              <a:rPr lang="fr-FR" sz="1400" b="1" dirty="0">
                <a:solidFill>
                  <a:schemeClr val="accent2">
                    <a:lumMod val="75000"/>
                  </a:schemeClr>
                </a:solidFill>
                <a:latin typeface="Arial Nova" panose="020B0504020202020204" pitchFamily="34" charset="0"/>
              </a:rPr>
              <a:t> avec Power Query</a:t>
            </a:r>
          </a:p>
          <a:p>
            <a:pPr marL="457200" lvl="2"/>
            <a:r>
              <a:rPr lang="fr-FR" sz="1100" dirty="0">
                <a:solidFill>
                  <a:schemeClr val="accent2">
                    <a:lumMod val="75000"/>
                  </a:schemeClr>
                </a:solidFill>
                <a:latin typeface="Arial Nova" panose="020B0504020202020204" pitchFamily="34" charset="0"/>
              </a:rPr>
              <a:t>3.1	Import de notre dataset</a:t>
            </a:r>
          </a:p>
          <a:p>
            <a:pPr marL="457200" lvl="2"/>
            <a:r>
              <a:rPr lang="fr-FR" sz="1100" dirty="0">
                <a:solidFill>
                  <a:schemeClr val="accent2">
                    <a:lumMod val="75000"/>
                  </a:schemeClr>
                </a:solidFill>
                <a:latin typeface="Arial Nova" panose="020B0504020202020204" pitchFamily="34" charset="0"/>
              </a:rPr>
              <a:t>3.2	ETL</a:t>
            </a:r>
          </a:p>
          <a:p>
            <a:pPr marL="342900" lvl="1" indent="-342900">
              <a:buFont typeface="+mj-lt"/>
              <a:buAutoNum type="arabicPeriod" startAt="4"/>
            </a:pPr>
            <a:r>
              <a:rPr lang="fr-FR" sz="1400" b="1" dirty="0">
                <a:solidFill>
                  <a:schemeClr val="accent2">
                    <a:lumMod val="75000"/>
                  </a:schemeClr>
                </a:solidFill>
                <a:latin typeface="Arial Nova" panose="020B0504020202020204" pitchFamily="34" charset="0"/>
              </a:rPr>
              <a:t>Elaboration de notre rapport avec Power BI Desktop</a:t>
            </a:r>
          </a:p>
          <a:p>
            <a:pPr marL="457200" lvl="2"/>
            <a:r>
              <a:rPr lang="fr-FR" sz="1100" dirty="0">
                <a:solidFill>
                  <a:schemeClr val="accent2">
                    <a:lumMod val="75000"/>
                  </a:schemeClr>
                </a:solidFill>
                <a:latin typeface="Arial Nova" panose="020B0504020202020204" pitchFamily="34" charset="0"/>
              </a:rPr>
              <a:t>4.1	Data Model : modèle en étoile</a:t>
            </a:r>
          </a:p>
          <a:p>
            <a:pPr marL="457200" lvl="2"/>
            <a:r>
              <a:rPr lang="fr-FR" sz="1100" dirty="0">
                <a:solidFill>
                  <a:schemeClr val="accent2">
                    <a:lumMod val="75000"/>
                  </a:schemeClr>
                </a:solidFill>
                <a:latin typeface="Arial Nova" panose="020B0504020202020204" pitchFamily="34" charset="0"/>
              </a:rPr>
              <a:t>4.2	Calculs des mesures en DAX : KPI’s et chiffres clés</a:t>
            </a:r>
          </a:p>
          <a:p>
            <a:pPr marL="342900" lvl="1" indent="-342900">
              <a:buFont typeface="+mj-lt"/>
              <a:buAutoNum type="arabicPeriod" startAt="5"/>
            </a:pPr>
            <a:r>
              <a:rPr lang="fr-FR" sz="1400" b="1" dirty="0">
                <a:solidFill>
                  <a:schemeClr val="accent2">
                    <a:lumMod val="75000"/>
                  </a:schemeClr>
                </a:solidFill>
                <a:latin typeface="Arial Nova" panose="020B0504020202020204" pitchFamily="34" charset="0"/>
              </a:rPr>
              <a:t>Analyse et interprétation des résultats</a:t>
            </a:r>
          </a:p>
          <a:p>
            <a:pPr marL="342900" lvl="1" indent="-342900">
              <a:buFont typeface="+mj-lt"/>
              <a:buAutoNum type="arabicPeriod" startAt="5"/>
            </a:pPr>
            <a:r>
              <a:rPr lang="fr-FR" sz="1400" b="1" dirty="0">
                <a:solidFill>
                  <a:schemeClr val="accent2">
                    <a:lumMod val="75000"/>
                  </a:schemeClr>
                </a:solidFill>
                <a:latin typeface="Arial Nova" panose="020B0504020202020204" pitchFamily="34" charset="0"/>
              </a:rPr>
              <a:t>Piste de réflexions</a:t>
            </a:r>
          </a:p>
          <a:p>
            <a:pPr marL="0" lvl="3"/>
            <a:endParaRPr lang="fr-FR" sz="1100" b="1" dirty="0">
              <a:solidFill>
                <a:schemeClr val="accent2">
                  <a:lumMod val="75000"/>
                </a:schemeClr>
              </a:solidFill>
              <a:latin typeface="Arial Nova" panose="020B0504020202020204" pitchFamily="34" charset="0"/>
            </a:endParaRPr>
          </a:p>
          <a:p>
            <a:pPr marL="0" lvl="1"/>
            <a:r>
              <a:rPr lang="fr-FR" sz="1400" b="1" dirty="0">
                <a:solidFill>
                  <a:schemeClr val="accent2">
                    <a:lumMod val="75000"/>
                  </a:schemeClr>
                </a:solidFill>
                <a:latin typeface="Arial Nova" panose="020B0504020202020204" pitchFamily="34" charset="0"/>
              </a:rPr>
              <a:t>BONUS</a:t>
            </a:r>
          </a:p>
          <a:p>
            <a:pPr marL="342900" lvl="1" indent="-342900">
              <a:buFont typeface="+mj-lt"/>
              <a:buAutoNum type="arabicPeriod" startAt="7"/>
            </a:pPr>
            <a:r>
              <a:rPr lang="fr-FR" sz="1400" b="1" dirty="0">
                <a:solidFill>
                  <a:schemeClr val="accent2">
                    <a:lumMod val="75000"/>
                  </a:schemeClr>
                </a:solidFill>
                <a:latin typeface="Arial Nova" panose="020B0504020202020204" pitchFamily="34" charset="0"/>
              </a:rPr>
              <a:t>Publier et partager le rapport dans Power BI Services</a:t>
            </a:r>
          </a:p>
          <a:p>
            <a:pPr lvl="2"/>
            <a:r>
              <a:rPr lang="fr-FR" sz="1100" dirty="0">
                <a:solidFill>
                  <a:schemeClr val="accent2">
                    <a:lumMod val="75000"/>
                  </a:schemeClr>
                </a:solidFill>
                <a:latin typeface="Arial Nova" panose="020B0504020202020204" pitchFamily="34" charset="0"/>
              </a:rPr>
              <a:t>Créer un espace de travail</a:t>
            </a:r>
            <a:endParaRPr lang="en-US" sz="1100" dirty="0">
              <a:solidFill>
                <a:schemeClr val="accent2">
                  <a:lumMod val="75000"/>
                </a:schemeClr>
              </a:solidFill>
              <a:latin typeface="Arial Nova" panose="020B0504020202020204" pitchFamily="34" charset="0"/>
            </a:endParaRPr>
          </a:p>
          <a:p>
            <a:pPr lvl="2"/>
            <a:r>
              <a:rPr lang="fr-FR" sz="1100" dirty="0">
                <a:solidFill>
                  <a:schemeClr val="accent2">
                    <a:lumMod val="75000"/>
                  </a:schemeClr>
                </a:solidFill>
                <a:latin typeface="Arial Nova" panose="020B0504020202020204" pitchFamily="34" charset="0"/>
              </a:rPr>
              <a:t>Créer une application</a:t>
            </a:r>
            <a:endParaRPr lang="en-US" sz="1100" dirty="0">
              <a:solidFill>
                <a:schemeClr val="accent2">
                  <a:lumMod val="75000"/>
                </a:schemeClr>
              </a:solidFill>
              <a:latin typeface="Arial Nova" panose="020B0504020202020204" pitchFamily="34" charset="0"/>
            </a:endParaRPr>
          </a:p>
          <a:p>
            <a:pPr lvl="2"/>
            <a:r>
              <a:rPr lang="fr-FR" sz="1100" dirty="0">
                <a:solidFill>
                  <a:schemeClr val="accent2">
                    <a:lumMod val="75000"/>
                  </a:schemeClr>
                </a:solidFill>
                <a:latin typeface="Arial Nova" panose="020B0504020202020204" pitchFamily="34" charset="0"/>
              </a:rPr>
              <a:t>Gérer les autorisations d’une application</a:t>
            </a:r>
            <a:endParaRPr lang="en-US" sz="1100" dirty="0">
              <a:solidFill>
                <a:schemeClr val="accent2">
                  <a:lumMod val="75000"/>
                </a:schemeClr>
              </a:solidFill>
              <a:latin typeface="Arial Nova" panose="020B0504020202020204" pitchFamily="34" charset="0"/>
            </a:endParaRPr>
          </a:p>
          <a:p>
            <a:pPr lvl="2"/>
            <a:r>
              <a:rPr lang="fr-FR" sz="1100" dirty="0">
                <a:solidFill>
                  <a:schemeClr val="accent2">
                    <a:lumMod val="75000"/>
                  </a:schemeClr>
                </a:solidFill>
                <a:latin typeface="Arial Nova" panose="020B0504020202020204" pitchFamily="34" charset="0"/>
              </a:rPr>
              <a:t>Rafraîchir la donnée</a:t>
            </a:r>
            <a:endParaRPr lang="en-US" sz="1100" dirty="0">
              <a:solidFill>
                <a:schemeClr val="accent2">
                  <a:lumMod val="75000"/>
                </a:schemeClr>
              </a:solidFill>
              <a:latin typeface="Arial Nova" panose="020B0504020202020204" pitchFamily="34" charset="0"/>
            </a:endParaRPr>
          </a:p>
          <a:p>
            <a:pPr lvl="2"/>
            <a:r>
              <a:rPr lang="fr-FR" sz="1100" dirty="0">
                <a:solidFill>
                  <a:schemeClr val="accent2">
                    <a:lumMod val="75000"/>
                  </a:schemeClr>
                </a:solidFill>
                <a:latin typeface="Arial Nova" panose="020B0504020202020204" pitchFamily="34" charset="0"/>
              </a:rPr>
              <a:t>Suivi de l’usage des </a:t>
            </a:r>
            <a:r>
              <a:rPr lang="fr-FR" sz="1100" dirty="0" err="1">
                <a:solidFill>
                  <a:schemeClr val="accent2">
                    <a:lumMod val="75000"/>
                  </a:schemeClr>
                </a:solidFill>
                <a:latin typeface="Arial Nova" panose="020B0504020202020204" pitchFamily="34" charset="0"/>
              </a:rPr>
              <a:t>Dashboards</a:t>
            </a:r>
            <a:endParaRPr lang="fr-FR" sz="1100" dirty="0">
              <a:solidFill>
                <a:schemeClr val="accent2">
                  <a:lumMod val="75000"/>
                </a:schemeClr>
              </a:solidFill>
              <a:latin typeface="Arial Nova" panose="020B0504020202020204" pitchFamily="34" charset="0"/>
            </a:endParaRPr>
          </a:p>
          <a:p>
            <a:pPr marL="685800" lvl="3" indent="-228600">
              <a:buFont typeface="+mj-lt"/>
              <a:buAutoNum type="arabicPeriod" startAt="5"/>
            </a:pPr>
            <a:endParaRPr lang="fr-FR" sz="1100" dirty="0">
              <a:solidFill>
                <a:schemeClr val="accent2">
                  <a:lumMod val="75000"/>
                </a:schemeClr>
              </a:solidFill>
              <a:latin typeface="Arial Nova" panose="020B0504020202020204" pitchFamily="34" charset="0"/>
            </a:endParaRPr>
          </a:p>
        </p:txBody>
      </p:sp>
    </p:spTree>
    <p:extLst>
      <p:ext uri="{BB962C8B-B14F-4D97-AF65-F5344CB8AC3E}">
        <p14:creationId xmlns:p14="http://schemas.microsoft.com/office/powerpoint/2010/main" val="2623850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tal clients ,Taux de churn par tranche d'âge ,card ,Solde net de clients actifs ,card ,card ,payPalKPIDonutChart55A431AB15A540ED924ACD72ED8D259F ,Taux d'attrition ,Localisation des Churns ,textbox ,actionButton ,payPalKPIDonutChart55A431AB15A540ED924ACD72ED8D259F ,Taux de churn par type de contrat ,Taux de churn par offre ,Attrition par contrat ,Attrition par contrat ,Attrition par contrat ,Churn par genre ,Top 3 des villes où le nombre des churns est le plus élevé ,slicer ,Taux de churn par durée d'engagement ,textbox ,slicer ,slicer ,PackedBubbleChart ,pageNavigator ,slicer ,slicer ,shape. Please refer to the notes on this slide for details">
            <a:hlinkClick r:id="rId3"/>
          </p:cNvPr>
          <p:cNvPicPr>
            <a:picLocks noChangeAspect="1"/>
          </p:cNvPicPr>
          <p:nvPr/>
        </p:nvPicPr>
        <p:blipFill>
          <a:blip r:embed="rId4"/>
          <a:stretch>
            <a:fillRect/>
          </a:stretch>
        </p:blipFill>
        <p:spPr>
          <a:xfrm>
            <a:off x="2990850" y="0"/>
            <a:ext cx="6200775" cy="6848475"/>
          </a:xfrm>
          <a:prstGeom prst="rect">
            <a:avLst/>
          </a:prstGeom>
          <a:noFill/>
        </p:spPr>
      </p:pic>
      <p:sp>
        <p:nvSpPr>
          <p:cNvPr id="4" name="Title" hidden="1"/>
          <p:cNvSpPr>
            <a:spLocks noGrp="1"/>
          </p:cNvSpPr>
          <p:nvPr>
            <p:ph type="title"/>
          </p:nvPr>
        </p:nvSpPr>
        <p:spPr/>
        <p:txBody>
          <a:bodyPr/>
          <a:lstStyle/>
          <a:p>
            <a:r>
              <a:t>1 - Taux d'attrition</a:t>
            </a:r>
          </a:p>
        </p:txBody>
      </p:sp>
      <p:pic>
        <p:nvPicPr>
          <p:cNvPr id="5" name="Image 4">
            <a:extLst>
              <a:ext uri="{FF2B5EF4-FFF2-40B4-BE49-F238E27FC236}">
                <a16:creationId xmlns:a16="http://schemas.microsoft.com/office/drawing/2014/main" id="{6F5B27F0-E482-2898-4287-54C006427A1A}"/>
              </a:ext>
            </a:extLst>
          </p:cNvPr>
          <p:cNvPicPr>
            <a:picLocks noChangeAspect="1"/>
          </p:cNvPicPr>
          <p:nvPr/>
        </p:nvPicPr>
        <p:blipFill>
          <a:blip r:embed="rId5"/>
          <a:stretch>
            <a:fillRect/>
          </a:stretch>
        </p:blipFill>
        <p:spPr>
          <a:xfrm>
            <a:off x="6419307" y="457200"/>
            <a:ext cx="2772318" cy="79099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ux de vente incitative ,Taux de vente incitative par Statut ,Taux de churn vs taux de vente incitative ,Evolution du taux de vente incitative par durée d'engagement ,slicer ,Panier moyen vs taux de vente incitative ,lineStackedColumnComboChart ,Taux de participation par catégorie de CLV ,CLV par catégorie vs taux de vente incitative ,slicer ,Moyenne du CA vs Taux de vente incitative ,pageNavigator ,Offers ,Offers ,lineStackedColumnComboChart ,shape. Please refer to the notes on this slide for details">
            <a:hlinkClick r:id="rId3"/>
          </p:cNvPr>
          <p:cNvPicPr>
            <a:picLocks noChangeAspect="1"/>
          </p:cNvPicPr>
          <p:nvPr/>
        </p:nvPicPr>
        <p:blipFill>
          <a:blip r:embed="rId4"/>
          <a:stretch>
            <a:fillRect/>
          </a:stretch>
        </p:blipFill>
        <p:spPr>
          <a:xfrm>
            <a:off x="3362325" y="0"/>
            <a:ext cx="5457825" cy="6848475"/>
          </a:xfrm>
          <a:prstGeom prst="rect">
            <a:avLst/>
          </a:prstGeom>
          <a:noFill/>
        </p:spPr>
      </p:pic>
      <p:sp>
        <p:nvSpPr>
          <p:cNvPr id="4" name="Title" hidden="1"/>
          <p:cNvSpPr>
            <a:spLocks noGrp="1"/>
          </p:cNvSpPr>
          <p:nvPr>
            <p:ph type="title"/>
          </p:nvPr>
        </p:nvSpPr>
        <p:spPr/>
        <p:txBody>
          <a:bodyPr/>
          <a:lstStyle/>
          <a:p>
            <a:r>
              <a:t>2 - Comportement du churn</a:t>
            </a:r>
          </a:p>
        </p:txBody>
      </p:sp>
      <p:pic>
        <p:nvPicPr>
          <p:cNvPr id="5" name="Image 4">
            <a:extLst>
              <a:ext uri="{FF2B5EF4-FFF2-40B4-BE49-F238E27FC236}">
                <a16:creationId xmlns:a16="http://schemas.microsoft.com/office/drawing/2014/main" id="{2F9CF2DE-996C-4ADB-FD18-A2C465E6455F}"/>
              </a:ext>
            </a:extLst>
          </p:cNvPr>
          <p:cNvPicPr>
            <a:picLocks noChangeAspect="1"/>
          </p:cNvPicPr>
          <p:nvPr/>
        </p:nvPicPr>
        <p:blipFill>
          <a:blip r:embed="rId5"/>
          <a:stretch>
            <a:fillRect/>
          </a:stretch>
        </p:blipFill>
        <p:spPr>
          <a:xfrm>
            <a:off x="3362325" y="632559"/>
            <a:ext cx="1004959" cy="78352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ux de satisfaction par offre ,Net Promoter Score ,NPS ,Taux de satisfaction clientèle ,Taux de recommandation global ,Corrélation entre l'âge et le score de satisfaction ,Top 5 des raisons du désabonnement ,Raisons du désabonnement des churns ,Taux de satisfaction par contrat ,Classement des offres par taux de satisfaction ,Contrats ,Tranche d'âge ,taux de satisfaction par type de client ,Produit et services Internet et téléphonique ,NPS vs taux de churn ,pageNavigator ,Offers ,shape. Please refer to the notes on this slide for details">
            <a:hlinkClick r:id="rId3"/>
          </p:cNvPr>
          <p:cNvPicPr>
            <a:picLocks noChangeAspect="1"/>
          </p:cNvPicPr>
          <p:nvPr/>
        </p:nvPicPr>
        <p:blipFill>
          <a:blip r:embed="rId4"/>
          <a:stretch>
            <a:fillRect/>
          </a:stretch>
        </p:blipFill>
        <p:spPr>
          <a:xfrm>
            <a:off x="2590800" y="0"/>
            <a:ext cx="6991350" cy="6858000"/>
          </a:xfrm>
          <a:prstGeom prst="rect">
            <a:avLst/>
          </a:prstGeom>
          <a:noFill/>
        </p:spPr>
      </p:pic>
      <p:sp>
        <p:nvSpPr>
          <p:cNvPr id="4" name="Title" hidden="1"/>
          <p:cNvSpPr>
            <a:spLocks noGrp="1"/>
          </p:cNvSpPr>
          <p:nvPr>
            <p:ph type="title"/>
          </p:nvPr>
        </p:nvSpPr>
        <p:spPr/>
        <p:txBody>
          <a:bodyPr/>
          <a:lstStyle/>
          <a:p>
            <a:r>
              <a:t>3 - Satisfaction client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rt du CA par Contrat ,Répartition du CA par statut ,CA ,textbox ,Total clients ,CA par offre ,CA total par tranche d'âge ,CA total par CLV ,Top 5 des villes où le CA est le plus élevé ,slicer ,Focus sur San Diego ,pageNavigator ,slicer ,shape. Please refer to the notes on this slide for details">
            <a:hlinkClick r:id="rId3"/>
          </p:cNvPr>
          <p:cNvPicPr>
            <a:picLocks noChangeAspect="1"/>
          </p:cNvPicPr>
          <p:nvPr/>
        </p:nvPicPr>
        <p:blipFill>
          <a:blip r:embed="rId4"/>
          <a:stretch>
            <a:fillRect/>
          </a:stretch>
        </p:blipFill>
        <p:spPr>
          <a:xfrm>
            <a:off x="2305050" y="0"/>
            <a:ext cx="7572375" cy="6848475"/>
          </a:xfrm>
          <a:prstGeom prst="rect">
            <a:avLst/>
          </a:prstGeom>
          <a:noFill/>
        </p:spPr>
      </p:pic>
      <p:sp>
        <p:nvSpPr>
          <p:cNvPr id="4" name="Title" hidden="1"/>
          <p:cNvSpPr>
            <a:spLocks noGrp="1"/>
          </p:cNvSpPr>
          <p:nvPr>
            <p:ph type="title"/>
          </p:nvPr>
        </p:nvSpPr>
        <p:spPr/>
        <p:txBody>
          <a:bodyPr/>
          <a:lstStyle/>
          <a:p>
            <a:r>
              <a:t>4 - Coût du churn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an Diego : Type de contrat souscrits chez les clients de +67 ,San Diego : Part des souscriptions aux offres chez les clients de + 67 ans ,textbox ,San Diego : Répartition par genre chez les clients de + 67 ans ,San Diego : Raisons du désabonnement chez les clients de + 67 ans ,San Diego : Souscription aux produits chez les clients de + 67 ans ,slicer ,slicer ,San Diego : Contrat et taux d'attrition totale ou partiel par CLV chez les clients de +67 ans ,Répartition des clients de +67 ans par district ,pageNavigator ,shape. Please refer to the notes on this slide for details">
            <a:hlinkClick r:id="rId3"/>
          </p:cNvPr>
          <p:cNvPicPr>
            <a:picLocks noChangeAspect="1"/>
          </p:cNvPicPr>
          <p:nvPr/>
        </p:nvPicPr>
        <p:blipFill>
          <a:blip r:embed="rId4"/>
          <a:stretch>
            <a:fillRect/>
          </a:stretch>
        </p:blipFill>
        <p:spPr>
          <a:xfrm>
            <a:off x="1552575" y="0"/>
            <a:ext cx="9077325" cy="6848475"/>
          </a:xfrm>
          <a:prstGeom prst="rect">
            <a:avLst/>
          </a:prstGeom>
          <a:noFill/>
        </p:spPr>
      </p:pic>
      <p:sp>
        <p:nvSpPr>
          <p:cNvPr id="4" name="Title" hidden="1"/>
          <p:cNvSpPr>
            <a:spLocks noGrp="1"/>
          </p:cNvSpPr>
          <p:nvPr>
            <p:ph type="title"/>
          </p:nvPr>
        </p:nvSpPr>
        <p:spPr/>
        <p:txBody>
          <a:bodyPr/>
          <a:lstStyle/>
          <a:p>
            <a:r>
              <a:t>5 - Focus San Diego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02C6FB-D63D-AB34-EAA5-2B81FC6AFF86}"/>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F3F0D8E-49DD-1170-2CC0-605CFB47C745}"/>
              </a:ext>
            </a:extLst>
          </p:cNvPr>
          <p:cNvSpPr>
            <a:spLocks noGrp="1"/>
          </p:cNvSpPr>
          <p:nvPr>
            <p:ph type="ctrTitle"/>
          </p:nvPr>
        </p:nvSpPr>
        <p:spPr>
          <a:xfrm>
            <a:off x="1600200" y="4269282"/>
            <a:ext cx="8991600" cy="1264762"/>
          </a:xfrm>
        </p:spPr>
        <p:txBody>
          <a:bodyPr>
            <a:normAutofit/>
          </a:bodyPr>
          <a:lstStyle/>
          <a:p>
            <a:r>
              <a:rPr lang="fr-FR" sz="3200" b="1">
                <a:latin typeface="Abadi Extra Light" panose="020B0204020104020204" pitchFamily="34" charset="0"/>
              </a:rPr>
              <a:t>Pistes de réflexions</a:t>
            </a:r>
            <a:endParaRPr lang="fr-FR" sz="3200"/>
          </a:p>
        </p:txBody>
      </p:sp>
      <p:pic>
        <p:nvPicPr>
          <p:cNvPr id="4" name="Graphique 3" descr="Ampoule et engrenage avec un remplissage uni">
            <a:extLst>
              <a:ext uri="{FF2B5EF4-FFF2-40B4-BE49-F238E27FC236}">
                <a16:creationId xmlns:a16="http://schemas.microsoft.com/office/drawing/2014/main" id="{21A1D5B1-EBF3-3B6B-8004-56874E8216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349245111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E585329-0567-DEF4-2DD8-2567D21060C7}"/>
              </a:ext>
            </a:extLst>
          </p:cNvPr>
          <p:cNvSpPr txBox="1"/>
          <p:nvPr/>
        </p:nvSpPr>
        <p:spPr>
          <a:xfrm>
            <a:off x="1696826" y="4713403"/>
            <a:ext cx="8757499" cy="1815882"/>
          </a:xfrm>
          <a:prstGeom prst="rect">
            <a:avLst/>
          </a:prstGeom>
          <a:noFill/>
        </p:spPr>
        <p:txBody>
          <a:bodyPr wrap="square" rtlCol="0">
            <a:spAutoFit/>
          </a:bodyPr>
          <a:lstStyle/>
          <a:p>
            <a:pPr marL="285750" indent="-285750">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Stocker le modèle sémantique dans le Cloud (OneDrive, SharePoint) pour faciliter le travail collaboratif</a:t>
            </a:r>
          </a:p>
          <a:p>
            <a:endParaRPr lang="fr-FR" sz="1400" dirty="0">
              <a:solidFill>
                <a:schemeClr val="accent2">
                  <a:lumMod val="75000"/>
                </a:schemeClr>
              </a:solidFill>
              <a:latin typeface="Arial Nova" panose="020B0504020202020204" pitchFamily="34" charset="0"/>
            </a:endParaRPr>
          </a:p>
          <a:p>
            <a:pPr marL="285750" indent="-285750">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Gérer les accès selon l’audience</a:t>
            </a:r>
          </a:p>
          <a:p>
            <a:endParaRPr lang="fr-FR" sz="1400" dirty="0">
              <a:solidFill>
                <a:schemeClr val="accent2">
                  <a:lumMod val="75000"/>
                </a:schemeClr>
              </a:solidFill>
              <a:latin typeface="Arial Nova" panose="020B0504020202020204" pitchFamily="34" charset="0"/>
            </a:endParaRPr>
          </a:p>
          <a:p>
            <a:pPr marL="285750" indent="-285750">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Mettre en place une mise à jour automatique (hebdomadaire)</a:t>
            </a:r>
          </a:p>
          <a:p>
            <a:endParaRPr lang="fr-FR" sz="1400" dirty="0">
              <a:solidFill>
                <a:schemeClr val="accent2">
                  <a:lumMod val="75000"/>
                </a:schemeClr>
              </a:solidFill>
              <a:latin typeface="Arial Nova" panose="020B0504020202020204" pitchFamily="34" charset="0"/>
            </a:endParaRPr>
          </a:p>
          <a:p>
            <a:pPr marL="285750" indent="-285750">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Penser à une éventuelle connexion en temps réel (</a:t>
            </a:r>
            <a:r>
              <a:rPr lang="fr-FR" sz="1400" dirty="0" err="1">
                <a:solidFill>
                  <a:schemeClr val="accent2">
                    <a:lumMod val="75000"/>
                  </a:schemeClr>
                </a:solidFill>
                <a:latin typeface="Arial Nova" panose="020B0504020202020204" pitchFamily="34" charset="0"/>
              </a:rPr>
              <a:t>DirectQuery</a:t>
            </a:r>
            <a:r>
              <a:rPr lang="fr-FR" sz="1400" dirty="0">
                <a:solidFill>
                  <a:schemeClr val="accent2">
                    <a:lumMod val="75000"/>
                  </a:schemeClr>
                </a:solidFill>
                <a:latin typeface="Arial Nova" panose="020B0504020202020204" pitchFamily="34" charset="0"/>
              </a:rPr>
              <a:t>, Live Connection)</a:t>
            </a:r>
          </a:p>
          <a:p>
            <a:endParaRPr lang="fr-FR" sz="1400" dirty="0">
              <a:solidFill>
                <a:schemeClr val="accent2">
                  <a:lumMod val="75000"/>
                </a:schemeClr>
              </a:solidFill>
              <a:latin typeface="Arial Nova" panose="020B0504020202020204" pitchFamily="34" charset="0"/>
            </a:endParaRPr>
          </a:p>
        </p:txBody>
      </p:sp>
      <p:sp>
        <p:nvSpPr>
          <p:cNvPr id="5" name="ZoneTexte 4">
            <a:extLst>
              <a:ext uri="{FF2B5EF4-FFF2-40B4-BE49-F238E27FC236}">
                <a16:creationId xmlns:a16="http://schemas.microsoft.com/office/drawing/2014/main" id="{4A86C91B-9396-D9BC-4819-4F2A6EBB35AD}"/>
              </a:ext>
            </a:extLst>
          </p:cNvPr>
          <p:cNvSpPr txBox="1"/>
          <p:nvPr/>
        </p:nvSpPr>
        <p:spPr>
          <a:xfrm>
            <a:off x="1800518" y="4232637"/>
            <a:ext cx="1555423" cy="369332"/>
          </a:xfrm>
          <a:prstGeom prst="rect">
            <a:avLst/>
          </a:prstGeom>
          <a:solidFill>
            <a:schemeClr val="accent2">
              <a:lumMod val="50000"/>
            </a:schemeClr>
          </a:solidFill>
        </p:spPr>
        <p:txBody>
          <a:bodyPr wrap="square" rtlCol="0">
            <a:spAutoFit/>
          </a:bodyPr>
          <a:lstStyle/>
          <a:p>
            <a:pPr algn="ctr"/>
            <a:r>
              <a:rPr lang="fr-FR" dirty="0">
                <a:solidFill>
                  <a:schemeClr val="bg1"/>
                </a:solidFill>
              </a:rPr>
              <a:t>Dashboard</a:t>
            </a:r>
          </a:p>
        </p:txBody>
      </p:sp>
      <p:sp>
        <p:nvSpPr>
          <p:cNvPr id="7" name="ZoneTexte 6">
            <a:extLst>
              <a:ext uri="{FF2B5EF4-FFF2-40B4-BE49-F238E27FC236}">
                <a16:creationId xmlns:a16="http://schemas.microsoft.com/office/drawing/2014/main" id="{FBFC3568-F154-25B5-0104-EAE1533080C8}"/>
              </a:ext>
            </a:extLst>
          </p:cNvPr>
          <p:cNvSpPr txBox="1"/>
          <p:nvPr/>
        </p:nvSpPr>
        <p:spPr>
          <a:xfrm>
            <a:off x="1726674" y="265524"/>
            <a:ext cx="2986728" cy="369332"/>
          </a:xfrm>
          <a:prstGeom prst="rect">
            <a:avLst/>
          </a:prstGeom>
          <a:solidFill>
            <a:schemeClr val="accent2">
              <a:lumMod val="50000"/>
            </a:schemeClr>
          </a:solidFill>
        </p:spPr>
        <p:txBody>
          <a:bodyPr wrap="square" rtlCol="0">
            <a:spAutoFit/>
          </a:bodyPr>
          <a:lstStyle/>
          <a:p>
            <a:pPr algn="ctr"/>
            <a:r>
              <a:rPr lang="fr-FR" dirty="0">
                <a:solidFill>
                  <a:schemeClr val="bg1"/>
                </a:solidFill>
              </a:rPr>
              <a:t>Stratégie de rétention</a:t>
            </a:r>
          </a:p>
        </p:txBody>
      </p:sp>
      <p:sp>
        <p:nvSpPr>
          <p:cNvPr id="9" name="ZoneTexte 8">
            <a:extLst>
              <a:ext uri="{FF2B5EF4-FFF2-40B4-BE49-F238E27FC236}">
                <a16:creationId xmlns:a16="http://schemas.microsoft.com/office/drawing/2014/main" id="{DB1FAAA8-1B97-81CB-0A8B-C84E2FF386B1}"/>
              </a:ext>
            </a:extLst>
          </p:cNvPr>
          <p:cNvSpPr txBox="1"/>
          <p:nvPr/>
        </p:nvSpPr>
        <p:spPr>
          <a:xfrm>
            <a:off x="1640264" y="785949"/>
            <a:ext cx="8982679" cy="2960554"/>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Repenser le contrat « </a:t>
            </a:r>
            <a:r>
              <a:rPr lang="fr-FR" sz="1400" dirty="0" err="1">
                <a:solidFill>
                  <a:schemeClr val="accent2">
                    <a:lumMod val="75000"/>
                  </a:schemeClr>
                </a:solidFill>
                <a:latin typeface="Arial Nova" panose="020B0504020202020204" pitchFamily="34" charset="0"/>
              </a:rPr>
              <a:t>month</a:t>
            </a:r>
            <a:r>
              <a:rPr lang="fr-FR" sz="1400" dirty="0">
                <a:solidFill>
                  <a:schemeClr val="accent2">
                    <a:lumMod val="75000"/>
                  </a:schemeClr>
                </a:solidFill>
                <a:latin typeface="Arial Nova" panose="020B0504020202020204" pitchFamily="34" charset="0"/>
              </a:rPr>
              <a:t>-to-</a:t>
            </a:r>
            <a:r>
              <a:rPr lang="fr-FR" sz="1400" dirty="0" err="1">
                <a:solidFill>
                  <a:schemeClr val="accent2">
                    <a:lumMod val="75000"/>
                  </a:schemeClr>
                </a:solidFill>
                <a:latin typeface="Arial Nova" panose="020B0504020202020204" pitchFamily="34" charset="0"/>
              </a:rPr>
              <a:t>month</a:t>
            </a:r>
            <a:r>
              <a:rPr lang="fr-FR" sz="1400" dirty="0">
                <a:solidFill>
                  <a:schemeClr val="accent2">
                    <a:lumMod val="75000"/>
                  </a:schemeClr>
                </a:solidFill>
                <a:latin typeface="Arial Nova" panose="020B0504020202020204" pitchFamily="34" charset="0"/>
              </a:rPr>
              <a:t> » (NPS négatif)</a:t>
            </a: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Réfléchir à la suppression ou la refonte de l’offre E (NPS négatif)</a:t>
            </a: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Repenser les offres C et D</a:t>
            </a:r>
          </a:p>
          <a:p>
            <a:pPr>
              <a:lnSpc>
                <a:spcPct val="150000"/>
              </a:lnSpc>
            </a:pPr>
            <a:endParaRPr lang="fr-FR" sz="1400" dirty="0">
              <a:solidFill>
                <a:schemeClr val="accent2">
                  <a:lumMod val="75000"/>
                </a:schemeClr>
              </a:solidFill>
              <a:latin typeface="Arial Nova" panose="020B0504020202020204" pitchFamily="34" charset="0"/>
            </a:endParaRP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Avoir une attention particulière pour les clients ayant un taux de Cross-</a:t>
            </a:r>
            <a:r>
              <a:rPr lang="fr-FR" sz="1400" dirty="0" err="1">
                <a:solidFill>
                  <a:schemeClr val="accent2">
                    <a:lumMod val="75000"/>
                  </a:schemeClr>
                </a:solidFill>
                <a:latin typeface="Arial Nova" panose="020B0504020202020204" pitchFamily="34" charset="0"/>
              </a:rPr>
              <a:t>selling</a:t>
            </a:r>
            <a:r>
              <a:rPr lang="fr-FR" sz="1400" dirty="0">
                <a:solidFill>
                  <a:schemeClr val="accent2">
                    <a:lumMod val="75000"/>
                  </a:schemeClr>
                </a:solidFill>
                <a:latin typeface="Arial Nova" panose="020B0504020202020204" pitchFamily="34" charset="0"/>
              </a:rPr>
              <a:t> avoisinant les 90%, une durée d’engagement élevée et une CLV élevée (entre 6001-6500) qui ont tendance à devenir des </a:t>
            </a:r>
            <a:r>
              <a:rPr lang="fr-FR" sz="1400" dirty="0" err="1">
                <a:solidFill>
                  <a:schemeClr val="accent2">
                    <a:lumMod val="75000"/>
                  </a:schemeClr>
                </a:solidFill>
                <a:latin typeface="Arial Nova" panose="020B0504020202020204" pitchFamily="34" charset="0"/>
              </a:rPr>
              <a:t>churns</a:t>
            </a:r>
            <a:r>
              <a:rPr lang="fr-FR" sz="1400" dirty="0">
                <a:solidFill>
                  <a:schemeClr val="accent2">
                    <a:lumMod val="75000"/>
                  </a:schemeClr>
                </a:solidFill>
                <a:latin typeface="Arial Nova" panose="020B0504020202020204" pitchFamily="34" charset="0"/>
              </a:rPr>
              <a:t>.</a:t>
            </a: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Proposer des offres adaptées aux clients de +67 ans de la ville de San Diego</a:t>
            </a: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Multiplier les efforts pour améliorer le taux de satisfaction globale (attitude du service online, …)</a:t>
            </a:r>
          </a:p>
          <a:p>
            <a:pPr marL="285750" indent="-285750">
              <a:lnSpc>
                <a:spcPct val="150000"/>
              </a:lnSpc>
              <a:buFont typeface="Wingdings" panose="05000000000000000000" pitchFamily="2" charset="2"/>
              <a:buChar char="q"/>
            </a:pPr>
            <a:r>
              <a:rPr lang="fr-FR" sz="1400" dirty="0">
                <a:solidFill>
                  <a:schemeClr val="accent2">
                    <a:lumMod val="75000"/>
                  </a:schemeClr>
                </a:solidFill>
                <a:latin typeface="Arial Nova" panose="020B0504020202020204" pitchFamily="34" charset="0"/>
              </a:rPr>
              <a:t>Insatisfaction de la fibre optique</a:t>
            </a:r>
          </a:p>
        </p:txBody>
      </p:sp>
    </p:spTree>
    <p:extLst>
      <p:ext uri="{BB962C8B-B14F-4D97-AF65-F5344CB8AC3E}">
        <p14:creationId xmlns:p14="http://schemas.microsoft.com/office/powerpoint/2010/main" val="87133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e 74">
            <a:extLst>
              <a:ext uri="{C183D7F6-B498-43B3-948B-1728B52AA6E4}">
                <adec:decorative xmlns:adec="http://schemas.microsoft.com/office/drawing/2017/decorative" val="1"/>
              </a:ext>
            </a:extLst>
          </p:cNvPr>
          <p:cNvSpPr/>
          <p:nvPr/>
        </p:nvSpPr>
        <p:spPr>
          <a:xfrm>
            <a:off x="10086975" y="2409825"/>
            <a:ext cx="2019300" cy="2028825"/>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4" name="Ovale 73">
            <a:extLst>
              <a:ext uri="{C183D7F6-B498-43B3-948B-1728B52AA6E4}">
                <adec:decorative xmlns:adec="http://schemas.microsoft.com/office/drawing/2017/decorative" val="1"/>
              </a:ext>
            </a:extLst>
          </p:cNvPr>
          <p:cNvSpPr/>
          <p:nvPr/>
        </p:nvSpPr>
        <p:spPr>
          <a:xfrm>
            <a:off x="10286761" y="2620855"/>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0" name="Groupe 9" descr="Ceci est une icône représentant un trophée."/>
          <p:cNvGrpSpPr/>
          <p:nvPr/>
        </p:nvGrpSpPr>
        <p:grpSpPr>
          <a:xfrm>
            <a:off x="10747016" y="3085617"/>
            <a:ext cx="656095" cy="761376"/>
            <a:chOff x="-1892703" y="1944681"/>
            <a:chExt cx="3284538" cy="3811588"/>
          </a:xfrm>
        </p:grpSpPr>
        <p:sp>
          <p:nvSpPr>
            <p:cNvPr id="8" name="Forme libre 5"/>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sp>
          <p:nvSpPr>
            <p:cNvPr id="9" name="Forme libre 6"/>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7" name="Connecteur droit 66">
            <a:extLst>
              <a:ext uri="{C183D7F6-B498-43B3-948B-1728B52AA6E4}">
                <adec:decorative xmlns:adec="http://schemas.microsoft.com/office/drawing/2017/decorative" val="1"/>
              </a:ext>
            </a:extLst>
          </p:cNvPr>
          <p:cNvCxnSpPr/>
          <p:nvPr/>
        </p:nvCxnSpPr>
        <p:spPr>
          <a:xfrm>
            <a:off x="9563301" y="3796209"/>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1" name="Zone de texte 70"/>
          <p:cNvSpPr txBox="1"/>
          <p:nvPr/>
        </p:nvSpPr>
        <p:spPr>
          <a:xfrm>
            <a:off x="8301315" y="4574281"/>
            <a:ext cx="2719110" cy="646331"/>
          </a:xfrm>
          <a:prstGeom prst="rect">
            <a:avLst/>
          </a:prstGeom>
          <a:noFill/>
        </p:spPr>
        <p:txBody>
          <a:bodyPr wrap="square" lIns="0" tIns="0" rIns="0" bIns="0" rtlCol="0">
            <a:spAutoFit/>
          </a:bodyPr>
          <a:lstStyle/>
          <a:p>
            <a:pPr algn="ctr" rtl="0"/>
            <a:r>
              <a:rPr lang="fr-FR" sz="1400" b="1" noProof="1">
                <a:solidFill>
                  <a:srgbClr val="43CDD9"/>
                </a:solidFill>
              </a:rPr>
              <a:t>Résultats &amp; pistes de</a:t>
            </a:r>
          </a:p>
          <a:p>
            <a:pPr algn="ctr" rtl="0"/>
            <a:r>
              <a:rPr lang="fr-FR" sz="1400" b="1" noProof="1">
                <a:solidFill>
                  <a:srgbClr val="43CDD9"/>
                </a:solidFill>
              </a:rPr>
              <a:t>réflexions sur notre stratégie de rétention client </a:t>
            </a:r>
          </a:p>
        </p:txBody>
      </p:sp>
      <p:sp>
        <p:nvSpPr>
          <p:cNvPr id="73" name="Ovale 72">
            <a:extLst>
              <a:ext uri="{C183D7F6-B498-43B3-948B-1728B52AA6E4}">
                <adec:decorative xmlns:adec="http://schemas.microsoft.com/office/drawing/2017/decorative" val="1"/>
              </a:ext>
            </a:extLst>
          </p:cNvPr>
          <p:cNvSpPr/>
          <p:nvPr/>
        </p:nvSpPr>
        <p:spPr>
          <a:xfrm>
            <a:off x="9238576" y="3164521"/>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2" name="Zone de texte 31"/>
          <p:cNvSpPr txBox="1"/>
          <p:nvPr/>
        </p:nvSpPr>
        <p:spPr>
          <a:xfrm>
            <a:off x="323850" y="1418313"/>
            <a:ext cx="2329683" cy="1077218"/>
          </a:xfrm>
          <a:prstGeom prst="rect">
            <a:avLst/>
          </a:prstGeom>
          <a:noFill/>
        </p:spPr>
        <p:txBody>
          <a:bodyPr wrap="square" lIns="0" tIns="0" rIns="0" bIns="0" rtlCol="0">
            <a:spAutoFit/>
          </a:bodyPr>
          <a:lstStyle/>
          <a:p>
            <a:pPr marL="285750" indent="-285750" rtl="0">
              <a:buFont typeface="Arial" panose="020B0604020202020204" pitchFamily="34" charset="0"/>
              <a:buChar char="•"/>
            </a:pPr>
            <a:r>
              <a:rPr lang="fr-FR" sz="1400" noProof="1"/>
              <a:t>Analyse et validation des besoins du donneur d’ordre</a:t>
            </a:r>
          </a:p>
          <a:p>
            <a:pPr marL="285750" indent="-285750" rtl="0">
              <a:buFont typeface="Arial" panose="020B0604020202020204" pitchFamily="34" charset="0"/>
              <a:buChar char="•"/>
            </a:pPr>
            <a:r>
              <a:rPr lang="fr-FR" sz="1400" noProof="1">
                <a:solidFill>
                  <a:srgbClr val="30353F"/>
                </a:solidFill>
              </a:rPr>
              <a:t>Relever les indicateurs et les mesures pertinents</a:t>
            </a:r>
          </a:p>
          <a:p>
            <a:pPr marL="285750" indent="-285750" rtl="0">
              <a:buFont typeface="Arial" panose="020B0604020202020204" pitchFamily="34" charset="0"/>
              <a:buChar char="•"/>
            </a:pPr>
            <a:r>
              <a:rPr lang="fr-FR" sz="1400" noProof="1">
                <a:solidFill>
                  <a:srgbClr val="30353F"/>
                </a:solidFill>
              </a:rPr>
              <a:t>Création d’une ébauche</a:t>
            </a:r>
          </a:p>
        </p:txBody>
      </p:sp>
      <p:cxnSp>
        <p:nvCxnSpPr>
          <p:cNvPr id="29" name="Connecteur droit 28">
            <a:extLst>
              <a:ext uri="{C183D7F6-B498-43B3-948B-1728B52AA6E4}">
                <adec:decorative xmlns:adec="http://schemas.microsoft.com/office/drawing/2017/decorative" val="1"/>
              </a:ext>
            </a:extLst>
          </p:cNvPr>
          <p:cNvCxnSpPr/>
          <p:nvPr/>
        </p:nvCxnSpPr>
        <p:spPr>
          <a:xfrm>
            <a:off x="1244495" y="262266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e 58">
            <a:extLst>
              <a:ext uri="{C183D7F6-B498-43B3-948B-1728B52AA6E4}">
                <adec:decorative xmlns:adec="http://schemas.microsoft.com/office/drawing/2017/decorative" val="1"/>
              </a:ext>
            </a:extLst>
          </p:cNvPr>
          <p:cNvSpPr/>
          <p:nvPr/>
        </p:nvSpPr>
        <p:spPr>
          <a:xfrm>
            <a:off x="919770" y="314552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3" name="Zone de texte 32"/>
          <p:cNvSpPr txBox="1"/>
          <p:nvPr/>
        </p:nvSpPr>
        <p:spPr>
          <a:xfrm>
            <a:off x="665478" y="3947141"/>
            <a:ext cx="1062791" cy="646331"/>
          </a:xfrm>
          <a:prstGeom prst="rect">
            <a:avLst/>
          </a:prstGeom>
          <a:noFill/>
        </p:spPr>
        <p:txBody>
          <a:bodyPr wrap="none" lIns="0" tIns="0" rIns="0" bIns="0" rtlCol="0">
            <a:spAutoFit/>
          </a:bodyPr>
          <a:lstStyle/>
          <a:p>
            <a:pPr marL="285750" indent="-285750" algn="ctr" rtl="0">
              <a:buFont typeface="Wingdings" panose="05000000000000000000" pitchFamily="2" charset="2"/>
              <a:buChar char="ü"/>
            </a:pPr>
            <a:r>
              <a:rPr lang="fr-FR" sz="1400" b="1" noProof="1">
                <a:solidFill>
                  <a:srgbClr val="30353F"/>
                </a:solidFill>
              </a:rPr>
              <a:t>Mind map</a:t>
            </a:r>
          </a:p>
          <a:p>
            <a:pPr marL="285750" indent="-285750" rtl="0">
              <a:buFont typeface="Wingdings" panose="05000000000000000000" pitchFamily="2" charset="2"/>
              <a:buChar char="ü"/>
            </a:pPr>
            <a:r>
              <a:rPr lang="fr-FR" sz="1400" b="1" noProof="1">
                <a:solidFill>
                  <a:srgbClr val="30353F"/>
                </a:solidFill>
              </a:rPr>
              <a:t>Blueprint</a:t>
            </a:r>
          </a:p>
          <a:p>
            <a:pPr marL="285750" indent="-285750" rtl="0">
              <a:buFont typeface="Wingdings" panose="05000000000000000000" pitchFamily="2" charset="2"/>
              <a:buChar char="ü"/>
            </a:pPr>
            <a:r>
              <a:rPr lang="fr-FR" sz="1400" b="1" noProof="1">
                <a:solidFill>
                  <a:srgbClr val="30353F"/>
                </a:solidFill>
              </a:rPr>
              <a:t>Mockup</a:t>
            </a:r>
          </a:p>
        </p:txBody>
      </p:sp>
      <p:sp>
        <p:nvSpPr>
          <p:cNvPr id="51" name="Zone de texte 50"/>
          <p:cNvSpPr txBox="1"/>
          <p:nvPr/>
        </p:nvSpPr>
        <p:spPr>
          <a:xfrm>
            <a:off x="271194" y="1051701"/>
            <a:ext cx="1984710" cy="215444"/>
          </a:xfrm>
          <a:prstGeom prst="rect">
            <a:avLst/>
          </a:prstGeom>
          <a:noFill/>
        </p:spPr>
        <p:txBody>
          <a:bodyPr wrap="none" lIns="0" tIns="0" rIns="0" bIns="0" rtlCol="0">
            <a:spAutoFit/>
          </a:bodyPr>
          <a:lstStyle/>
          <a:p>
            <a:pPr algn="ctr" rtl="0"/>
            <a:r>
              <a:rPr lang="fr-FR" sz="1400" b="1" noProof="1">
                <a:solidFill>
                  <a:srgbClr val="30353F"/>
                </a:solidFill>
              </a:rPr>
              <a:t>Problématique business</a:t>
            </a:r>
          </a:p>
        </p:txBody>
      </p:sp>
      <p:cxnSp>
        <p:nvCxnSpPr>
          <p:cNvPr id="66" name="Connecteur droit 65">
            <a:extLst>
              <a:ext uri="{C183D7F6-B498-43B3-948B-1728B52AA6E4}">
                <adec:decorative xmlns:adec="http://schemas.microsoft.com/office/drawing/2017/decorative" val="1"/>
              </a:ext>
            </a:extLst>
          </p:cNvPr>
          <p:cNvCxnSpPr/>
          <p:nvPr/>
        </p:nvCxnSpPr>
        <p:spPr>
          <a:xfrm>
            <a:off x="3150655" y="3758109"/>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Zone de texte 56"/>
          <p:cNvSpPr txBox="1"/>
          <p:nvPr/>
        </p:nvSpPr>
        <p:spPr>
          <a:xfrm>
            <a:off x="2571750" y="5017093"/>
            <a:ext cx="2362199" cy="1292662"/>
          </a:xfrm>
          <a:prstGeom prst="rect">
            <a:avLst/>
          </a:prstGeom>
          <a:noFill/>
        </p:spPr>
        <p:txBody>
          <a:bodyPr wrap="square" lIns="0" tIns="0" rIns="0" bIns="0" rtlCol="0">
            <a:spAutoFit/>
          </a:bodyPr>
          <a:lstStyle/>
          <a:p>
            <a:pPr marL="285750" indent="-285750" rtl="0">
              <a:buFont typeface="Arial" panose="020B0604020202020204" pitchFamily="34" charset="0"/>
              <a:buChar char="•"/>
            </a:pPr>
            <a:r>
              <a:rPr lang="fr-FR" sz="1400" noProof="1">
                <a:solidFill>
                  <a:srgbClr val="667181"/>
                </a:solidFill>
              </a:rPr>
              <a:t>EDA</a:t>
            </a:r>
          </a:p>
          <a:p>
            <a:pPr marL="285750" indent="-285750" rtl="0">
              <a:buFont typeface="Arial" panose="020B0604020202020204" pitchFamily="34" charset="0"/>
              <a:buChar char="•"/>
            </a:pPr>
            <a:r>
              <a:rPr lang="fr-FR" sz="1400" noProof="1">
                <a:solidFill>
                  <a:srgbClr val="667181"/>
                </a:solidFill>
              </a:rPr>
              <a:t>Nettoyage &amp; transformation</a:t>
            </a:r>
          </a:p>
          <a:p>
            <a:pPr marL="285750" indent="-285750" rtl="0">
              <a:buFont typeface="Arial" panose="020B0604020202020204" pitchFamily="34" charset="0"/>
              <a:buChar char="•"/>
            </a:pPr>
            <a:r>
              <a:rPr lang="fr-FR" sz="1400" noProof="1">
                <a:solidFill>
                  <a:srgbClr val="667181"/>
                </a:solidFill>
              </a:rPr>
              <a:t>Data model en étoile</a:t>
            </a:r>
          </a:p>
          <a:p>
            <a:pPr marL="285750" indent="-285750" rtl="0">
              <a:buFont typeface="Arial" panose="020B0604020202020204" pitchFamily="34" charset="0"/>
              <a:buChar char="•"/>
            </a:pPr>
            <a:r>
              <a:rPr lang="fr-FR" sz="1400" noProof="1">
                <a:solidFill>
                  <a:srgbClr val="667181"/>
                </a:solidFill>
              </a:rPr>
              <a:t>Calculs de mesures en langage DAX</a:t>
            </a:r>
          </a:p>
          <a:p>
            <a:pPr marL="285750" indent="-285750" rtl="0">
              <a:buFont typeface="Arial" panose="020B0604020202020204" pitchFamily="34" charset="0"/>
              <a:buChar char="•"/>
            </a:pPr>
            <a:r>
              <a:rPr lang="fr-FR" sz="1400" noProof="1">
                <a:solidFill>
                  <a:srgbClr val="667181"/>
                </a:solidFill>
              </a:rPr>
              <a:t>Création table « Mesures »</a:t>
            </a:r>
          </a:p>
        </p:txBody>
      </p:sp>
      <p:sp>
        <p:nvSpPr>
          <p:cNvPr id="60" name="Ovale 59">
            <a:extLst>
              <a:ext uri="{C183D7F6-B498-43B3-948B-1728B52AA6E4}">
                <adec:decorative xmlns:adec="http://schemas.microsoft.com/office/drawing/2017/decorative" val="1"/>
              </a:ext>
            </a:extLst>
          </p:cNvPr>
          <p:cNvSpPr/>
          <p:nvPr/>
        </p:nvSpPr>
        <p:spPr>
          <a:xfrm>
            <a:off x="2844980" y="315499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58" name="Zone de texte 57"/>
          <p:cNvSpPr txBox="1"/>
          <p:nvPr/>
        </p:nvSpPr>
        <p:spPr>
          <a:xfrm>
            <a:off x="2837749" y="2364481"/>
            <a:ext cx="1796004" cy="646331"/>
          </a:xfrm>
          <a:prstGeom prst="rect">
            <a:avLst/>
          </a:prstGeom>
          <a:noFill/>
        </p:spPr>
        <p:txBody>
          <a:bodyPr wrap="none" lIns="0" tIns="0" rIns="0" bIns="0" rtlCol="0">
            <a:spAutoFit/>
          </a:bodyPr>
          <a:lstStyle/>
          <a:p>
            <a:pPr marL="285750" indent="-285750" rtl="0">
              <a:buFont typeface="Wingdings" panose="05000000000000000000" pitchFamily="2" charset="2"/>
              <a:buChar char="ü"/>
            </a:pPr>
            <a:r>
              <a:rPr lang="fr-FR" sz="1400" b="1" noProof="1">
                <a:solidFill>
                  <a:srgbClr val="667181"/>
                </a:solidFill>
              </a:rPr>
              <a:t>Excel</a:t>
            </a:r>
          </a:p>
          <a:p>
            <a:pPr marL="285750" indent="-285750" rtl="0">
              <a:buFont typeface="Wingdings" panose="05000000000000000000" pitchFamily="2" charset="2"/>
              <a:buChar char="ü"/>
            </a:pPr>
            <a:r>
              <a:rPr lang="fr-FR" sz="1400" b="1" noProof="1">
                <a:solidFill>
                  <a:srgbClr val="667181"/>
                </a:solidFill>
              </a:rPr>
              <a:t>Power Query</a:t>
            </a:r>
          </a:p>
          <a:p>
            <a:pPr marL="285750" indent="-285750" rtl="0">
              <a:buFont typeface="Wingdings" panose="05000000000000000000" pitchFamily="2" charset="2"/>
              <a:buChar char="ü"/>
            </a:pPr>
            <a:r>
              <a:rPr lang="fr-FR" sz="1400" b="1" noProof="1">
                <a:solidFill>
                  <a:srgbClr val="667181"/>
                </a:solidFill>
              </a:rPr>
              <a:t>Power BI Desktop</a:t>
            </a:r>
          </a:p>
        </p:txBody>
      </p:sp>
      <p:sp>
        <p:nvSpPr>
          <p:cNvPr id="64" name="Zone de texte 63"/>
          <p:cNvSpPr txBox="1"/>
          <p:nvPr/>
        </p:nvSpPr>
        <p:spPr>
          <a:xfrm>
            <a:off x="2537999" y="4499237"/>
            <a:ext cx="1453924" cy="430887"/>
          </a:xfrm>
          <a:prstGeom prst="rect">
            <a:avLst/>
          </a:prstGeom>
          <a:noFill/>
        </p:spPr>
        <p:txBody>
          <a:bodyPr wrap="none" lIns="0" tIns="0" rIns="0" bIns="0" rtlCol="0">
            <a:spAutoFit/>
          </a:bodyPr>
          <a:lstStyle/>
          <a:p>
            <a:pPr algn="ctr" rtl="0"/>
            <a:r>
              <a:rPr lang="fr-FR" sz="1400" b="1" noProof="1">
                <a:solidFill>
                  <a:srgbClr val="667181"/>
                </a:solidFill>
              </a:rPr>
              <a:t>Pré-traitement &amp;</a:t>
            </a:r>
          </a:p>
          <a:p>
            <a:pPr algn="ctr" rtl="0"/>
            <a:r>
              <a:rPr lang="fr-FR" sz="1400" b="1" noProof="1">
                <a:solidFill>
                  <a:srgbClr val="667181"/>
                </a:solidFill>
              </a:rPr>
              <a:t> Modélisation</a:t>
            </a:r>
          </a:p>
        </p:txBody>
      </p:sp>
      <p:grpSp>
        <p:nvGrpSpPr>
          <p:cNvPr id="93" name="Groupe 92" descr="Ceci est une icône représentant trois personnes et une horloge."/>
          <p:cNvGrpSpPr/>
          <p:nvPr/>
        </p:nvGrpSpPr>
        <p:grpSpPr>
          <a:xfrm>
            <a:off x="1066296" y="3271787"/>
            <a:ext cx="358718" cy="358717"/>
            <a:chOff x="3613150" y="3706813"/>
            <a:chExt cx="420688" cy="420687"/>
          </a:xfrm>
        </p:grpSpPr>
        <p:sp>
          <p:nvSpPr>
            <p:cNvPr id="94" name="Forme libre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5" name="Forme libre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sp>
          <p:nvSpPr>
            <p:cNvPr id="96" name="Forme libre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1"/>
            </a:p>
          </p:txBody>
        </p:sp>
      </p:grpSp>
      <p:cxnSp>
        <p:nvCxnSpPr>
          <p:cNvPr id="65" name="Connecteur droit 64">
            <a:extLst>
              <a:ext uri="{C183D7F6-B498-43B3-948B-1728B52AA6E4}">
                <adec:decorative xmlns:adec="http://schemas.microsoft.com/office/drawing/2017/decorative" val="1"/>
              </a:ext>
            </a:extLst>
          </p:cNvPr>
          <p:cNvCxnSpPr>
            <a:cxnSpLocks/>
          </p:cNvCxnSpPr>
          <p:nvPr/>
        </p:nvCxnSpPr>
        <p:spPr>
          <a:xfrm>
            <a:off x="6209340" y="2903456"/>
            <a:ext cx="0" cy="253493"/>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3" name="Zone de texte 62"/>
          <p:cNvSpPr txBox="1"/>
          <p:nvPr/>
        </p:nvSpPr>
        <p:spPr>
          <a:xfrm>
            <a:off x="5256264" y="4061441"/>
            <a:ext cx="3135262" cy="2400657"/>
          </a:xfrm>
          <a:prstGeom prst="rect">
            <a:avLst/>
          </a:prstGeom>
          <a:noFill/>
        </p:spPr>
        <p:txBody>
          <a:bodyPr wrap="square" lIns="0" tIns="0" rIns="0" bIns="0" rtlCol="0">
            <a:spAutoFit/>
          </a:bodyPr>
          <a:lstStyle/>
          <a:p>
            <a:pPr marL="285750" indent="-285750" rtl="0">
              <a:buFont typeface="Wingdings" panose="05000000000000000000" pitchFamily="2" charset="2"/>
              <a:buChar char="ü"/>
            </a:pPr>
            <a:r>
              <a:rPr lang="fr-FR" sz="1300" b="1" noProof="1">
                <a:solidFill>
                  <a:srgbClr val="98A3AD"/>
                </a:solidFill>
              </a:rPr>
              <a:t>Power BI Desktop :</a:t>
            </a:r>
          </a:p>
          <a:p>
            <a:pPr marL="742950" lvl="1" indent="-285750">
              <a:buFont typeface="Arial" panose="020B0604020202020204" pitchFamily="34" charset="0"/>
              <a:buChar char="•"/>
            </a:pPr>
            <a:r>
              <a:rPr lang="fr-FR" sz="1300" b="1" noProof="1">
                <a:solidFill>
                  <a:srgbClr val="98A3AD"/>
                </a:solidFill>
              </a:rPr>
              <a:t>Création des visuels</a:t>
            </a:r>
          </a:p>
          <a:p>
            <a:pPr marL="742950" lvl="1" indent="-285750">
              <a:buFont typeface="Arial" panose="020B0604020202020204" pitchFamily="34" charset="0"/>
              <a:buChar char="•"/>
            </a:pPr>
            <a:r>
              <a:rPr lang="fr-FR" sz="1300" b="1" noProof="1">
                <a:solidFill>
                  <a:srgbClr val="98A3AD"/>
                </a:solidFill>
              </a:rPr>
              <a:t>Gestion des rôles</a:t>
            </a:r>
          </a:p>
          <a:p>
            <a:pPr marL="742950" lvl="1" indent="-285750">
              <a:buFont typeface="Arial" panose="020B0604020202020204" pitchFamily="34" charset="0"/>
              <a:buChar char="•"/>
            </a:pPr>
            <a:r>
              <a:rPr lang="fr-FR" sz="1300" b="1" noProof="1">
                <a:solidFill>
                  <a:srgbClr val="98A3AD"/>
                </a:solidFill>
              </a:rPr>
              <a:t>Modèle sémantique avec Import</a:t>
            </a:r>
          </a:p>
          <a:p>
            <a:pPr marL="742950" lvl="1" indent="-285750">
              <a:buFont typeface="Arial" panose="020B0604020202020204" pitchFamily="34" charset="0"/>
              <a:buChar char="•"/>
            </a:pPr>
            <a:r>
              <a:rPr lang="fr-FR" sz="1300" b="1" noProof="1">
                <a:solidFill>
                  <a:srgbClr val="98A3AD"/>
                </a:solidFill>
              </a:rPr>
              <a:t>Actualisation des données</a:t>
            </a:r>
          </a:p>
          <a:p>
            <a:pPr marL="285750" indent="-285750" rtl="0">
              <a:buFont typeface="Wingdings" panose="05000000000000000000" pitchFamily="2" charset="2"/>
              <a:buChar char="ü"/>
            </a:pPr>
            <a:r>
              <a:rPr lang="fr-FR" sz="1300" b="1" noProof="1">
                <a:solidFill>
                  <a:srgbClr val="98A3AD"/>
                </a:solidFill>
              </a:rPr>
              <a:t>Power BI Services (licence Pro) :</a:t>
            </a:r>
          </a:p>
          <a:p>
            <a:pPr marL="742950" lvl="1" indent="-285750">
              <a:buFont typeface="Arial" panose="020B0604020202020204" pitchFamily="34" charset="0"/>
              <a:buChar char="•"/>
            </a:pPr>
            <a:r>
              <a:rPr lang="fr-FR" sz="1300" b="1" noProof="1">
                <a:solidFill>
                  <a:srgbClr val="98A3AD"/>
                </a:solidFill>
              </a:rPr>
              <a:t>Création Domaine</a:t>
            </a:r>
          </a:p>
          <a:p>
            <a:pPr marL="742950" lvl="1" indent="-285750">
              <a:buFont typeface="Arial" panose="020B0604020202020204" pitchFamily="34" charset="0"/>
              <a:buChar char="•"/>
            </a:pPr>
            <a:r>
              <a:rPr lang="fr-FR" sz="1300" b="1" noProof="1">
                <a:solidFill>
                  <a:srgbClr val="98A3AD"/>
                </a:solidFill>
              </a:rPr>
              <a:t>Publication dans une application</a:t>
            </a:r>
          </a:p>
          <a:p>
            <a:pPr marL="742950" lvl="1" indent="-285750">
              <a:buFont typeface="Arial" panose="020B0604020202020204" pitchFamily="34" charset="0"/>
              <a:buChar char="•"/>
            </a:pPr>
            <a:r>
              <a:rPr lang="fr-FR" sz="1300" b="1" noProof="1">
                <a:solidFill>
                  <a:srgbClr val="98A3AD"/>
                </a:solidFill>
              </a:rPr>
              <a:t>Gestion des droits d’accès</a:t>
            </a:r>
          </a:p>
          <a:p>
            <a:pPr marL="742950" lvl="1" indent="-285750">
              <a:buFont typeface="Arial" panose="020B0604020202020204" pitchFamily="34" charset="0"/>
              <a:buChar char="•"/>
            </a:pPr>
            <a:r>
              <a:rPr lang="fr-FR" sz="1300" b="1" noProof="1">
                <a:solidFill>
                  <a:srgbClr val="98A3AD"/>
                </a:solidFill>
              </a:rPr>
              <a:t>Travail collaboratif</a:t>
            </a:r>
          </a:p>
        </p:txBody>
      </p:sp>
      <p:sp>
        <p:nvSpPr>
          <p:cNvPr id="69" name="Ovale 68">
            <a:extLst>
              <a:ext uri="{C183D7F6-B498-43B3-948B-1728B52AA6E4}">
                <adec:decorative xmlns:adec="http://schemas.microsoft.com/office/drawing/2017/decorative" val="1"/>
              </a:ext>
            </a:extLst>
          </p:cNvPr>
          <p:cNvSpPr/>
          <p:nvPr/>
        </p:nvSpPr>
        <p:spPr>
          <a:xfrm>
            <a:off x="5903763" y="3183473"/>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61" name="Zone de texte 60"/>
          <p:cNvSpPr txBox="1"/>
          <p:nvPr/>
        </p:nvSpPr>
        <p:spPr>
          <a:xfrm>
            <a:off x="4810027" y="1323947"/>
            <a:ext cx="3259318" cy="1508105"/>
          </a:xfrm>
          <a:prstGeom prst="rect">
            <a:avLst/>
          </a:prstGeom>
          <a:noFill/>
        </p:spPr>
        <p:txBody>
          <a:bodyPr wrap="square" lIns="0" tIns="0" rIns="0" bIns="0" rtlCol="0">
            <a:spAutoFit/>
          </a:bodyPr>
          <a:lstStyle/>
          <a:p>
            <a:pPr marL="285750" indent="-285750" rtl="0">
              <a:buFont typeface="Arial" panose="020B0604020202020204" pitchFamily="34" charset="0"/>
              <a:buChar char="•"/>
            </a:pPr>
            <a:r>
              <a:rPr lang="fr-FR" sz="1400" noProof="1">
                <a:solidFill>
                  <a:schemeClr val="tx2">
                    <a:lumMod val="60000"/>
                    <a:lumOff val="40000"/>
                  </a:schemeClr>
                </a:solidFill>
              </a:rPr>
              <a:t>Construction en 5 onglets</a:t>
            </a:r>
          </a:p>
          <a:p>
            <a:pPr marL="285750" indent="-285750" rtl="0">
              <a:buFont typeface="Arial" panose="020B0604020202020204" pitchFamily="34" charset="0"/>
              <a:buChar char="•"/>
            </a:pPr>
            <a:r>
              <a:rPr lang="fr-FR" sz="1400" noProof="1">
                <a:solidFill>
                  <a:schemeClr val="tx2">
                    <a:lumMod val="60000"/>
                    <a:lumOff val="40000"/>
                  </a:schemeClr>
                </a:solidFill>
              </a:rPr>
              <a:t>Story telling :</a:t>
            </a:r>
          </a:p>
          <a:p>
            <a:pPr marL="742950" lvl="1" indent="-285750">
              <a:buFont typeface="Arial" panose="020B0604020202020204" pitchFamily="34" charset="0"/>
              <a:buChar char="•"/>
            </a:pPr>
            <a:r>
              <a:rPr lang="fr-FR" sz="1400" noProof="1">
                <a:solidFill>
                  <a:schemeClr val="tx2">
                    <a:lumMod val="60000"/>
                    <a:lumOff val="40000"/>
                  </a:schemeClr>
                </a:solidFill>
              </a:rPr>
              <a:t>Chiffres clés du churn</a:t>
            </a:r>
          </a:p>
          <a:p>
            <a:pPr marL="742950" lvl="1" indent="-285750">
              <a:buFont typeface="Arial" panose="020B0604020202020204" pitchFamily="34" charset="0"/>
              <a:buChar char="•"/>
            </a:pPr>
            <a:r>
              <a:rPr lang="fr-FR" sz="1400" noProof="1">
                <a:solidFill>
                  <a:schemeClr val="tx2">
                    <a:lumMod val="60000"/>
                    <a:lumOff val="40000"/>
                  </a:schemeClr>
                </a:solidFill>
              </a:rPr>
              <a:t>Comportement de consommation</a:t>
            </a:r>
          </a:p>
          <a:p>
            <a:pPr marL="742950" lvl="1" indent="-285750">
              <a:buFont typeface="Arial" panose="020B0604020202020204" pitchFamily="34" charset="0"/>
              <a:buChar char="•"/>
            </a:pPr>
            <a:r>
              <a:rPr lang="fr-FR" sz="1400" noProof="1">
                <a:solidFill>
                  <a:schemeClr val="tx2">
                    <a:lumMod val="60000"/>
                    <a:lumOff val="40000"/>
                  </a:schemeClr>
                </a:solidFill>
              </a:rPr>
              <a:t>Satisfaction client</a:t>
            </a:r>
          </a:p>
          <a:p>
            <a:pPr marL="742950" lvl="1" indent="-285750">
              <a:buFont typeface="Arial" panose="020B0604020202020204" pitchFamily="34" charset="0"/>
              <a:buChar char="•"/>
            </a:pPr>
            <a:r>
              <a:rPr lang="fr-FR" sz="1400" noProof="1">
                <a:solidFill>
                  <a:schemeClr val="tx2">
                    <a:lumMod val="60000"/>
                    <a:lumOff val="40000"/>
                  </a:schemeClr>
                </a:solidFill>
              </a:rPr>
              <a:t>Coût du churn</a:t>
            </a:r>
          </a:p>
          <a:p>
            <a:pPr marL="742950" lvl="1" indent="-285750">
              <a:buFont typeface="Arial" panose="020B0604020202020204" pitchFamily="34" charset="0"/>
              <a:buChar char="•"/>
            </a:pPr>
            <a:r>
              <a:rPr lang="fr-FR" sz="1400" noProof="1">
                <a:solidFill>
                  <a:schemeClr val="tx2">
                    <a:lumMod val="60000"/>
                    <a:lumOff val="40000"/>
                  </a:schemeClr>
                </a:solidFill>
              </a:rPr>
              <a:t>Focus sur San Diego</a:t>
            </a:r>
          </a:p>
        </p:txBody>
      </p:sp>
      <p:sp>
        <p:nvSpPr>
          <p:cNvPr id="62" name="Zone de texte 61"/>
          <p:cNvSpPr txBox="1"/>
          <p:nvPr/>
        </p:nvSpPr>
        <p:spPr>
          <a:xfrm>
            <a:off x="4095750" y="1066800"/>
            <a:ext cx="2352675" cy="215444"/>
          </a:xfrm>
          <a:prstGeom prst="rect">
            <a:avLst/>
          </a:prstGeom>
          <a:noFill/>
        </p:spPr>
        <p:txBody>
          <a:bodyPr wrap="square" lIns="0" tIns="0" rIns="0" bIns="0" rtlCol="0">
            <a:spAutoFit/>
          </a:bodyPr>
          <a:lstStyle/>
          <a:p>
            <a:pPr algn="ctr" rtl="0"/>
            <a:r>
              <a:rPr lang="fr-FR" sz="1400" b="1" noProof="1">
                <a:solidFill>
                  <a:srgbClr val="98A3AD"/>
                </a:solidFill>
              </a:rPr>
              <a:t>Dashboard</a:t>
            </a:r>
          </a:p>
        </p:txBody>
      </p:sp>
      <p:sp>
        <p:nvSpPr>
          <p:cNvPr id="45" name="Zone de texte 44">
            <a:extLst>
              <a:ext uri="{FF2B5EF4-FFF2-40B4-BE49-F238E27FC236}">
                <a16:creationId xmlns:a16="http://schemas.microsoft.com/office/drawing/2014/main" id="{6972FD61-A278-4E69-85DE-75B38C250625}"/>
              </a:ext>
            </a:extLst>
          </p:cNvPr>
          <p:cNvSpPr txBox="1"/>
          <p:nvPr/>
        </p:nvSpPr>
        <p:spPr>
          <a:xfrm>
            <a:off x="2063153" y="165381"/>
            <a:ext cx="8065734" cy="492443"/>
          </a:xfrm>
          <a:prstGeom prst="rect">
            <a:avLst/>
          </a:prstGeom>
          <a:noFill/>
        </p:spPr>
        <p:txBody>
          <a:bodyPr wrap="none" lIns="0" tIns="0" rIns="0" bIns="0" rtlCol="0">
            <a:spAutoFit/>
          </a:bodyPr>
          <a:lstStyle/>
          <a:p>
            <a:pPr algn="ctr" rtl="0">
              <a:tabLst>
                <a:tab pos="347663" algn="l"/>
              </a:tabLst>
            </a:pPr>
            <a:r>
              <a:rPr lang="fr-FR" sz="3200" b="1" noProof="1">
                <a:solidFill>
                  <a:srgbClr val="30353F"/>
                </a:solidFill>
                <a:latin typeface="+mj-lt"/>
              </a:rPr>
              <a:t>Process d’élaboration de notre Dashboard</a:t>
            </a:r>
          </a:p>
        </p:txBody>
      </p:sp>
      <p:sp>
        <p:nvSpPr>
          <p:cNvPr id="2" name="Titre 1" hidden="1">
            <a:extLst>
              <a:ext uri="{FF2B5EF4-FFF2-40B4-BE49-F238E27FC236}">
                <a16:creationId xmlns:a16="http://schemas.microsoft.com/office/drawing/2014/main" id="{9028B554-C211-4B28-93B1-C6D82314B444}"/>
              </a:ext>
            </a:extLst>
          </p:cNvPr>
          <p:cNvSpPr>
            <a:spLocks noGrp="1"/>
          </p:cNvSpPr>
          <p:nvPr>
            <p:ph type="title"/>
          </p:nvPr>
        </p:nvSpPr>
        <p:spPr/>
        <p:txBody>
          <a:bodyPr rtlCol="0"/>
          <a:lstStyle/>
          <a:p>
            <a:pPr rtl="0"/>
            <a:r>
              <a:rPr lang="fr" dirty="0"/>
              <a:t>Diapositive 9</a:t>
            </a:r>
          </a:p>
        </p:txBody>
      </p:sp>
      <p:pic>
        <p:nvPicPr>
          <p:cNvPr id="13" name="Graphique 12" descr="Étoile avec un remplissage uni">
            <a:extLst>
              <a:ext uri="{FF2B5EF4-FFF2-40B4-BE49-F238E27FC236}">
                <a16:creationId xmlns:a16="http://schemas.microsoft.com/office/drawing/2014/main" id="{65967803-1A8F-3B65-A6A1-C19E4161A1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2735" y="3252246"/>
            <a:ext cx="445417" cy="445417"/>
          </a:xfrm>
          <a:prstGeom prst="rect">
            <a:avLst/>
          </a:prstGeom>
        </p:spPr>
      </p:pic>
      <p:pic>
        <p:nvPicPr>
          <p:cNvPr id="15" name="Graphique 14" descr="Jauge avec un remplissage uni">
            <a:extLst>
              <a:ext uri="{FF2B5EF4-FFF2-40B4-BE49-F238E27FC236}">
                <a16:creationId xmlns:a16="http://schemas.microsoft.com/office/drawing/2014/main" id="{638A481F-AAF3-2499-506B-246D9B81AA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6021" y="3205899"/>
            <a:ext cx="482338" cy="482338"/>
          </a:xfrm>
          <a:prstGeom prst="rect">
            <a:avLst/>
          </a:prstGeom>
        </p:spPr>
      </p:pic>
      <p:pic>
        <p:nvPicPr>
          <p:cNvPr id="21" name="Graphique 20" descr="Ampoule et engrenage avec un remplissage uni">
            <a:extLst>
              <a:ext uri="{FF2B5EF4-FFF2-40B4-BE49-F238E27FC236}">
                <a16:creationId xmlns:a16="http://schemas.microsoft.com/office/drawing/2014/main" id="{A554CA36-9FE2-F0DD-1211-CAE3618CA3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34107" y="3237321"/>
            <a:ext cx="469769" cy="469769"/>
          </a:xfrm>
          <a:prstGeom prst="rect">
            <a:avLst/>
          </a:prstGeom>
        </p:spPr>
      </p:pic>
    </p:spTree>
    <p:extLst>
      <p:ext uri="{BB962C8B-B14F-4D97-AF65-F5344CB8AC3E}">
        <p14:creationId xmlns:p14="http://schemas.microsoft.com/office/powerpoint/2010/main" val="1708956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ZoneTexte 18">
            <a:extLst>
              <a:ext uri="{FF2B5EF4-FFF2-40B4-BE49-F238E27FC236}">
                <a16:creationId xmlns:a16="http://schemas.microsoft.com/office/drawing/2014/main" id="{5C9159F1-CD01-5B82-30F4-EC8AB08767E4}"/>
              </a:ext>
            </a:extLst>
          </p:cNvPr>
          <p:cNvSpPr txBox="1"/>
          <p:nvPr/>
        </p:nvSpPr>
        <p:spPr>
          <a:xfrm>
            <a:off x="1124148" y="346137"/>
            <a:ext cx="4324546" cy="584775"/>
          </a:xfrm>
          <a:prstGeom prst="rect">
            <a:avLst/>
          </a:prstGeom>
          <a:noFill/>
        </p:spPr>
        <p:txBody>
          <a:bodyPr wrap="square">
            <a:spAutoFit/>
          </a:bodyPr>
          <a:lstStyle/>
          <a:p>
            <a:r>
              <a:rPr lang="fr-FR" sz="3200" dirty="0">
                <a:solidFill>
                  <a:schemeClr val="tx2">
                    <a:lumMod val="60000"/>
                    <a:lumOff val="40000"/>
                  </a:schemeClr>
                </a:solidFill>
              </a:rPr>
              <a:t>Technos utilisées</a:t>
            </a:r>
          </a:p>
        </p:txBody>
      </p:sp>
      <p:pic>
        <p:nvPicPr>
          <p:cNvPr id="4" name="Image 3" descr="Une image contenant capture d’écran, symbole, vert, Graphique">
            <a:extLst>
              <a:ext uri="{FF2B5EF4-FFF2-40B4-BE49-F238E27FC236}">
                <a16:creationId xmlns:a16="http://schemas.microsoft.com/office/drawing/2014/main" id="{AB5DFAAB-DBAE-6069-55A7-288C9BA7239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07687" y="459176"/>
            <a:ext cx="841634" cy="841634"/>
          </a:xfrm>
          <a:prstGeom prst="rect">
            <a:avLst/>
          </a:prstGeom>
        </p:spPr>
      </p:pic>
      <p:pic>
        <p:nvPicPr>
          <p:cNvPr id="12" name="Image 11" descr="Une image contenant texte, Police, vert, logo">
            <a:extLst>
              <a:ext uri="{FF2B5EF4-FFF2-40B4-BE49-F238E27FC236}">
                <a16:creationId xmlns:a16="http://schemas.microsoft.com/office/drawing/2014/main" id="{A9F69753-6A0C-34AA-6E2A-B46C10A4532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33182" y="2516775"/>
            <a:ext cx="972923" cy="547269"/>
          </a:xfrm>
          <a:prstGeom prst="rect">
            <a:avLst/>
          </a:prstGeom>
        </p:spPr>
      </p:pic>
      <p:grpSp>
        <p:nvGrpSpPr>
          <p:cNvPr id="39" name="Groupe 38">
            <a:extLst>
              <a:ext uri="{FF2B5EF4-FFF2-40B4-BE49-F238E27FC236}">
                <a16:creationId xmlns:a16="http://schemas.microsoft.com/office/drawing/2014/main" id="{B636A57B-B36F-EB97-D293-9C6E1B18C2FE}"/>
              </a:ext>
            </a:extLst>
          </p:cNvPr>
          <p:cNvGrpSpPr/>
          <p:nvPr/>
        </p:nvGrpSpPr>
        <p:grpSpPr>
          <a:xfrm>
            <a:off x="7712872" y="4621469"/>
            <a:ext cx="1895088" cy="1589669"/>
            <a:chOff x="7386564" y="4083998"/>
            <a:chExt cx="1172973" cy="976459"/>
          </a:xfrm>
        </p:grpSpPr>
        <p:sp>
          <p:nvSpPr>
            <p:cNvPr id="7" name="ZoneTexte 6">
              <a:extLst>
                <a:ext uri="{FF2B5EF4-FFF2-40B4-BE49-F238E27FC236}">
                  <a16:creationId xmlns:a16="http://schemas.microsoft.com/office/drawing/2014/main" id="{28B22BE8-B241-6665-2AC1-4C7CDD434A11}"/>
                </a:ext>
              </a:extLst>
            </p:cNvPr>
            <p:cNvSpPr txBox="1"/>
            <p:nvPr/>
          </p:nvSpPr>
          <p:spPr>
            <a:xfrm>
              <a:off x="7580721" y="4752680"/>
              <a:ext cx="837415" cy="307777"/>
            </a:xfrm>
            <a:prstGeom prst="rect">
              <a:avLst/>
            </a:prstGeom>
            <a:noFill/>
          </p:spPr>
          <p:txBody>
            <a:bodyPr wrap="square" rtlCol="0">
              <a:spAutoFit/>
            </a:bodyPr>
            <a:lstStyle/>
            <a:p>
              <a:pPr algn="ctr"/>
              <a:r>
                <a:rPr lang="fr-FR" sz="1400" dirty="0"/>
                <a:t>Services</a:t>
              </a:r>
            </a:p>
          </p:txBody>
        </p:sp>
        <p:pic>
          <p:nvPicPr>
            <p:cNvPr id="16" name="Image 15" descr="Une image contenant jaune, capture d’écran, conception">
              <a:extLst>
                <a:ext uri="{FF2B5EF4-FFF2-40B4-BE49-F238E27FC236}">
                  <a16:creationId xmlns:a16="http://schemas.microsoft.com/office/drawing/2014/main" id="{69D29F28-D3DB-672B-6D57-3D2ADE5CD1A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386564" y="4083998"/>
              <a:ext cx="1172973" cy="659797"/>
            </a:xfrm>
            <a:prstGeom prst="rect">
              <a:avLst/>
            </a:prstGeom>
          </p:spPr>
        </p:pic>
      </p:grpSp>
      <p:graphicFrame>
        <p:nvGraphicFramePr>
          <p:cNvPr id="35" name="ZoneTexte 5">
            <a:extLst>
              <a:ext uri="{FF2B5EF4-FFF2-40B4-BE49-F238E27FC236}">
                <a16:creationId xmlns:a16="http://schemas.microsoft.com/office/drawing/2014/main" id="{F6742059-5C64-84C6-72FC-889E4F3467BB}"/>
              </a:ext>
            </a:extLst>
          </p:cNvPr>
          <p:cNvGraphicFramePr/>
          <p:nvPr>
            <p:extLst>
              <p:ext uri="{D42A27DB-BD31-4B8C-83A1-F6EECF244321}">
                <p14:modId xmlns:p14="http://schemas.microsoft.com/office/powerpoint/2010/main" val="2642188807"/>
              </p:ext>
            </p:extLst>
          </p:nvPr>
        </p:nvGraphicFramePr>
        <p:xfrm>
          <a:off x="2209800" y="1150069"/>
          <a:ext cx="4285268" cy="50345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36" name="Groupe 35">
            <a:extLst>
              <a:ext uri="{FF2B5EF4-FFF2-40B4-BE49-F238E27FC236}">
                <a16:creationId xmlns:a16="http://schemas.microsoft.com/office/drawing/2014/main" id="{433B57CA-3FF4-5E36-72F4-0D046AB9F9EE}"/>
              </a:ext>
            </a:extLst>
          </p:cNvPr>
          <p:cNvGrpSpPr/>
          <p:nvPr/>
        </p:nvGrpSpPr>
        <p:grpSpPr>
          <a:xfrm>
            <a:off x="7290372" y="1868129"/>
            <a:ext cx="2532053" cy="2377911"/>
            <a:chOff x="9124089" y="2763687"/>
            <a:chExt cx="1033142" cy="867836"/>
          </a:xfrm>
        </p:grpSpPr>
        <p:sp>
          <p:nvSpPr>
            <p:cNvPr id="37" name="ZoneTexte 36">
              <a:extLst>
                <a:ext uri="{FF2B5EF4-FFF2-40B4-BE49-F238E27FC236}">
                  <a16:creationId xmlns:a16="http://schemas.microsoft.com/office/drawing/2014/main" id="{B449C31E-A1F2-3EE9-0814-BE6E9BDCAF6A}"/>
                </a:ext>
              </a:extLst>
            </p:cNvPr>
            <p:cNvSpPr txBox="1"/>
            <p:nvPr/>
          </p:nvSpPr>
          <p:spPr>
            <a:xfrm>
              <a:off x="9269895" y="3354524"/>
              <a:ext cx="808170" cy="276999"/>
            </a:xfrm>
            <a:prstGeom prst="rect">
              <a:avLst/>
            </a:prstGeom>
            <a:noFill/>
          </p:spPr>
          <p:txBody>
            <a:bodyPr wrap="square" rtlCol="0">
              <a:spAutoFit/>
            </a:bodyPr>
            <a:lstStyle/>
            <a:p>
              <a:pPr algn="ctr"/>
              <a:r>
                <a:rPr lang="fr-FR" sz="1200" dirty="0"/>
                <a:t>Desktop</a:t>
              </a:r>
            </a:p>
          </p:txBody>
        </p:sp>
        <p:pic>
          <p:nvPicPr>
            <p:cNvPr id="38" name="Image 37" descr="Une image contenant jaune, capture d’écran, conception">
              <a:extLst>
                <a:ext uri="{FF2B5EF4-FFF2-40B4-BE49-F238E27FC236}">
                  <a16:creationId xmlns:a16="http://schemas.microsoft.com/office/drawing/2014/main" id="{A60A20C8-1D8B-619A-F149-92DAC770796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24089" y="2763687"/>
              <a:ext cx="1033142" cy="581143"/>
            </a:xfrm>
            <a:prstGeom prst="rect">
              <a:avLst/>
            </a:prstGeom>
          </p:spPr>
        </p:pic>
      </p:grpSp>
      <p:sp>
        <p:nvSpPr>
          <p:cNvPr id="41" name="Accolade fermante 40">
            <a:extLst>
              <a:ext uri="{FF2B5EF4-FFF2-40B4-BE49-F238E27FC236}">
                <a16:creationId xmlns:a16="http://schemas.microsoft.com/office/drawing/2014/main" id="{8AC57223-7BEA-BCC9-8627-8900B2D13795}"/>
              </a:ext>
            </a:extLst>
          </p:cNvPr>
          <p:cNvSpPr/>
          <p:nvPr/>
        </p:nvSpPr>
        <p:spPr>
          <a:xfrm>
            <a:off x="6872748" y="1209368"/>
            <a:ext cx="658762" cy="3569109"/>
          </a:xfrm>
          <a:prstGeom prst="rightBrace">
            <a:avLst/>
          </a:prstGeom>
          <a:noFill/>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Accolade fermante 41">
            <a:extLst>
              <a:ext uri="{FF2B5EF4-FFF2-40B4-BE49-F238E27FC236}">
                <a16:creationId xmlns:a16="http://schemas.microsoft.com/office/drawing/2014/main" id="{F8D885F8-8729-46CD-2A95-5DE74852701B}"/>
              </a:ext>
            </a:extLst>
          </p:cNvPr>
          <p:cNvSpPr/>
          <p:nvPr/>
        </p:nvSpPr>
        <p:spPr>
          <a:xfrm>
            <a:off x="6887497" y="5112774"/>
            <a:ext cx="658762" cy="978309"/>
          </a:xfrm>
          <a:prstGeom prst="rightBrace">
            <a:avLst/>
          </a:prstGeom>
          <a:noFill/>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7" name="Flèche : bas 46">
            <a:extLst>
              <a:ext uri="{FF2B5EF4-FFF2-40B4-BE49-F238E27FC236}">
                <a16:creationId xmlns:a16="http://schemas.microsoft.com/office/drawing/2014/main" id="{25B25C15-B893-FAC5-E502-21BC4DB8613F}"/>
              </a:ext>
            </a:extLst>
          </p:cNvPr>
          <p:cNvSpPr/>
          <p:nvPr/>
        </p:nvSpPr>
        <p:spPr>
          <a:xfrm>
            <a:off x="8464731" y="1375954"/>
            <a:ext cx="269966" cy="304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lèche : droite 47">
            <a:extLst>
              <a:ext uri="{FF2B5EF4-FFF2-40B4-BE49-F238E27FC236}">
                <a16:creationId xmlns:a16="http://schemas.microsoft.com/office/drawing/2014/main" id="{D14821F9-F8B4-765E-E326-F19DA888B870}"/>
              </a:ext>
            </a:extLst>
          </p:cNvPr>
          <p:cNvSpPr/>
          <p:nvPr/>
        </p:nvSpPr>
        <p:spPr>
          <a:xfrm>
            <a:off x="9213669" y="2699657"/>
            <a:ext cx="383177" cy="2612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34318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89EA88-8D83-4F3F-A4C1-4B16E2377F9E}"/>
              </a:ext>
            </a:extLst>
          </p:cNvPr>
          <p:cNvSpPr>
            <a:spLocks noGrp="1"/>
          </p:cNvSpPr>
          <p:nvPr>
            <p:ph type="title"/>
          </p:nvPr>
        </p:nvSpPr>
        <p:spPr>
          <a:xfrm>
            <a:off x="2231136" y="964692"/>
            <a:ext cx="7729728" cy="1188720"/>
          </a:xfrm>
        </p:spPr>
        <p:txBody>
          <a:bodyPr rtlCol="0">
            <a:normAutofit/>
          </a:bodyPr>
          <a:lstStyle/>
          <a:p>
            <a:r>
              <a:rPr lang="fr-FR" dirty="0"/>
              <a:t>Choix de l’outil de visualisation Power BI</a:t>
            </a:r>
          </a:p>
        </p:txBody>
      </p:sp>
      <p:graphicFrame>
        <p:nvGraphicFramePr>
          <p:cNvPr id="5" name="Espace réservé du contenu 2">
            <a:extLst>
              <a:ext uri="{FF2B5EF4-FFF2-40B4-BE49-F238E27FC236}">
                <a16:creationId xmlns:a16="http://schemas.microsoft.com/office/drawing/2014/main" id="{869EFF84-85A3-A149-534A-A0F590D677C9}"/>
              </a:ext>
            </a:extLst>
          </p:cNvPr>
          <p:cNvGraphicFramePr>
            <a:graphicFrameLocks noGrp="1"/>
          </p:cNvGraphicFramePr>
          <p:nvPr>
            <p:ph idx="1"/>
            <p:extLst>
              <p:ext uri="{D42A27DB-BD31-4B8C-83A1-F6EECF244321}">
                <p14:modId xmlns:p14="http://schemas.microsoft.com/office/powerpoint/2010/main" val="1866786351"/>
              </p:ext>
            </p:extLst>
          </p:nvPr>
        </p:nvGraphicFramePr>
        <p:xfrm>
          <a:off x="904875" y="2667000"/>
          <a:ext cx="10321926" cy="307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u numéro de diapositive 5">
            <a:extLst>
              <a:ext uri="{FF2B5EF4-FFF2-40B4-BE49-F238E27FC236}">
                <a16:creationId xmlns:a16="http://schemas.microsoft.com/office/drawing/2014/main" id="{52930442-DAB7-D23F-6CEA-2B89915B2BA3}"/>
              </a:ext>
            </a:extLst>
          </p:cNvPr>
          <p:cNvSpPr>
            <a:spLocks noGrp="1"/>
          </p:cNvSpPr>
          <p:nvPr>
            <p:ph type="sldNum" sz="quarter" idx="12"/>
          </p:nvPr>
        </p:nvSpPr>
        <p:spPr/>
        <p:txBody>
          <a:bodyPr/>
          <a:lstStyle/>
          <a:p>
            <a:pPr rtl="0"/>
            <a:fld id="{6D22F896-40B5-4ADD-8801-0D06FADFA095}" type="slidenum">
              <a:rPr lang="fr-FR" noProof="0" smtClean="0"/>
              <a:t>5</a:t>
            </a:fld>
            <a:endParaRPr lang="fr-FR" noProof="0"/>
          </a:p>
        </p:txBody>
      </p:sp>
    </p:spTree>
    <p:extLst>
      <p:ext uri="{BB962C8B-B14F-4D97-AF65-F5344CB8AC3E}">
        <p14:creationId xmlns:p14="http://schemas.microsoft.com/office/powerpoint/2010/main" val="219423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1" name="Picture 7" descr="points d’interrogation noirs 3D avec un point d’interrogation jaune">
            <a:extLst>
              <a:ext uri="{FF2B5EF4-FFF2-40B4-BE49-F238E27FC236}">
                <a16:creationId xmlns:a16="http://schemas.microsoft.com/office/drawing/2014/main" id="{47A8525C-883C-B508-2F0F-29A04ECE13F7}"/>
              </a:ext>
            </a:extLst>
          </p:cNvPr>
          <p:cNvPicPr>
            <a:picLocks noChangeAspect="1"/>
          </p:cNvPicPr>
          <p:nvPr/>
        </p:nvPicPr>
        <p:blipFill rotWithShape="1">
          <a:blip r:embed="rId2"/>
          <a:srcRect l="2667"/>
          <a:stretch/>
        </p:blipFill>
        <p:spPr>
          <a:xfrm>
            <a:off x="20" y="10"/>
            <a:ext cx="12191980" cy="4571990"/>
          </a:xfrm>
          <a:prstGeom prst="rect">
            <a:avLst/>
          </a:prstGeom>
        </p:spPr>
      </p:pic>
      <p:sp>
        <p:nvSpPr>
          <p:cNvPr id="5" name="Titre 4">
            <a:extLst>
              <a:ext uri="{FF2B5EF4-FFF2-40B4-BE49-F238E27FC236}">
                <a16:creationId xmlns:a16="http://schemas.microsoft.com/office/drawing/2014/main" id="{F64518D2-A8B4-885B-9758-A024207B9EFE}"/>
              </a:ext>
            </a:extLst>
          </p:cNvPr>
          <p:cNvSpPr>
            <a:spLocks noGrp="1"/>
          </p:cNvSpPr>
          <p:nvPr>
            <p:ph type="ctrTitle"/>
          </p:nvPr>
        </p:nvSpPr>
        <p:spPr>
          <a:xfrm>
            <a:off x="1600200" y="3753529"/>
            <a:ext cx="8991600" cy="1645759"/>
          </a:xfrm>
        </p:spPr>
        <p:txBody>
          <a:bodyPr>
            <a:normAutofit/>
          </a:bodyPr>
          <a:lstStyle/>
          <a:p>
            <a:r>
              <a:rPr lang="fr-FR"/>
              <a:t>Contexte de l’etude</a:t>
            </a:r>
          </a:p>
        </p:txBody>
      </p:sp>
    </p:spTree>
    <p:extLst>
      <p:ext uri="{BB962C8B-B14F-4D97-AF65-F5344CB8AC3E}">
        <p14:creationId xmlns:p14="http://schemas.microsoft.com/office/powerpoint/2010/main" val="364938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0219D06-99BE-2318-EB37-19388258D5DC}"/>
              </a:ext>
            </a:extLst>
          </p:cNvPr>
          <p:cNvSpPr txBox="1"/>
          <p:nvPr/>
        </p:nvSpPr>
        <p:spPr>
          <a:xfrm>
            <a:off x="942976" y="624231"/>
            <a:ext cx="9620250" cy="646331"/>
          </a:xfrm>
          <a:prstGeom prst="rect">
            <a:avLst/>
          </a:prstGeom>
          <a:noFill/>
        </p:spPr>
        <p:txBody>
          <a:bodyPr wrap="square" rtlCol="0">
            <a:spAutoFit/>
          </a:bodyPr>
          <a:lstStyle/>
          <a:p>
            <a:pPr marL="0" lvl="1"/>
            <a:r>
              <a:rPr lang="fr-FR" sz="1800" dirty="0">
                <a:solidFill>
                  <a:schemeClr val="accent2">
                    <a:lumMod val="75000"/>
                  </a:schemeClr>
                </a:solidFill>
                <a:latin typeface="Abadi Extra Light" panose="020B0204020104020204" pitchFamily="34" charset="0"/>
              </a:rPr>
              <a:t>2.1</a:t>
            </a:r>
            <a:r>
              <a:rPr lang="fr-FR" sz="1800" dirty="0">
                <a:solidFill>
                  <a:schemeClr val="tx1">
                    <a:lumMod val="65000"/>
                    <a:lumOff val="35000"/>
                  </a:schemeClr>
                </a:solidFill>
                <a:latin typeface="Arial Nova Light" panose="020B0304020202020204" pitchFamily="34" charset="0"/>
              </a:rPr>
              <a:t> 	</a:t>
            </a:r>
            <a:r>
              <a:rPr lang="fr-FR" sz="1800" i="1" dirty="0">
                <a:solidFill>
                  <a:schemeClr val="accent2">
                    <a:lumMod val="75000"/>
                  </a:schemeClr>
                </a:solidFill>
                <a:latin typeface="Arial Nova Light" panose="020B0304020202020204" pitchFamily="34" charset="0"/>
              </a:rPr>
              <a:t>Kick-off meeting </a:t>
            </a:r>
            <a:r>
              <a:rPr lang="fr-FR" sz="1800" dirty="0">
                <a:solidFill>
                  <a:schemeClr val="tx1">
                    <a:lumMod val="65000"/>
                    <a:lumOff val="35000"/>
                  </a:schemeClr>
                </a:solidFill>
                <a:latin typeface="Arial Nova Light" panose="020B0304020202020204" pitchFamily="34" charset="0"/>
              </a:rPr>
              <a:t>: </a:t>
            </a:r>
            <a:r>
              <a:rPr lang="fr-FR" sz="1800" dirty="0">
                <a:solidFill>
                  <a:schemeClr val="accent2">
                    <a:lumMod val="75000"/>
                  </a:schemeClr>
                </a:solidFill>
                <a:latin typeface="Abadi Extra Light" panose="020B0204020104020204" pitchFamily="34" charset="0"/>
              </a:rPr>
              <a:t>Définir la problématique, les besoins des donneurs d’ordres, et les indicateurs</a:t>
            </a:r>
          </a:p>
          <a:p>
            <a:pPr marL="0" lvl="1"/>
            <a:r>
              <a:rPr lang="fr-FR" dirty="0">
                <a:solidFill>
                  <a:schemeClr val="accent2">
                    <a:lumMod val="75000"/>
                  </a:schemeClr>
                </a:solidFill>
                <a:latin typeface="Abadi Extra Light" panose="020B0204020104020204" pitchFamily="34" charset="0"/>
              </a:rPr>
              <a:t>	- </a:t>
            </a:r>
            <a:r>
              <a:rPr lang="fr-FR" sz="1800" dirty="0" err="1">
                <a:solidFill>
                  <a:schemeClr val="accent2">
                    <a:lumMod val="75000"/>
                  </a:schemeClr>
                </a:solidFill>
                <a:latin typeface="Abadi Extra Light" panose="020B0204020104020204" pitchFamily="34" charset="0"/>
              </a:rPr>
              <a:t>Mind</a:t>
            </a:r>
            <a:r>
              <a:rPr lang="fr-FR" sz="1800" dirty="0">
                <a:solidFill>
                  <a:schemeClr val="accent2">
                    <a:lumMod val="75000"/>
                  </a:schemeClr>
                </a:solidFill>
                <a:latin typeface="Abadi Extra Light" panose="020B0204020104020204" pitchFamily="34" charset="0"/>
              </a:rPr>
              <a:t> </a:t>
            </a:r>
            <a:r>
              <a:rPr lang="fr-FR" sz="1800" dirty="0" err="1">
                <a:solidFill>
                  <a:schemeClr val="accent2">
                    <a:lumMod val="75000"/>
                  </a:schemeClr>
                </a:solidFill>
                <a:latin typeface="Abadi Extra Light" panose="020B0204020104020204" pitchFamily="34" charset="0"/>
              </a:rPr>
              <a:t>map</a:t>
            </a:r>
            <a:endParaRPr lang="fr-FR" sz="1800" dirty="0">
              <a:solidFill>
                <a:schemeClr val="accent2">
                  <a:lumMod val="75000"/>
                </a:schemeClr>
              </a:solidFill>
              <a:latin typeface="Abadi Extra Light" panose="020B0204020104020204" pitchFamily="34" charset="0"/>
            </a:endParaRPr>
          </a:p>
        </p:txBody>
      </p:sp>
      <p:pic>
        <p:nvPicPr>
          <p:cNvPr id="7" name="Image 6" descr="Une image contenant texte, capture d’écran, diagramme, Police">
            <a:extLst>
              <a:ext uri="{FF2B5EF4-FFF2-40B4-BE49-F238E27FC236}">
                <a16:creationId xmlns:a16="http://schemas.microsoft.com/office/drawing/2014/main" id="{7543CC36-74A7-6911-D3C4-B236A9D98E6D}"/>
              </a:ext>
            </a:extLst>
          </p:cNvPr>
          <p:cNvPicPr>
            <a:picLocks noChangeAspect="1"/>
          </p:cNvPicPr>
          <p:nvPr/>
        </p:nvPicPr>
        <p:blipFill>
          <a:blip r:embed="rId2"/>
          <a:stretch>
            <a:fillRect/>
          </a:stretch>
        </p:blipFill>
        <p:spPr>
          <a:xfrm>
            <a:off x="3381375" y="1857506"/>
            <a:ext cx="8057756" cy="4514758"/>
          </a:xfrm>
          <a:prstGeom prst="rect">
            <a:avLst/>
          </a:prstGeom>
        </p:spPr>
      </p:pic>
      <p:sp>
        <p:nvSpPr>
          <p:cNvPr id="8" name="Zone de texte 31">
            <a:extLst>
              <a:ext uri="{FF2B5EF4-FFF2-40B4-BE49-F238E27FC236}">
                <a16:creationId xmlns:a16="http://schemas.microsoft.com/office/drawing/2014/main" id="{30E14100-B4E4-26AF-7E10-8CB51DFEC687}"/>
              </a:ext>
            </a:extLst>
          </p:cNvPr>
          <p:cNvSpPr txBox="1"/>
          <p:nvPr/>
        </p:nvSpPr>
        <p:spPr>
          <a:xfrm>
            <a:off x="647700" y="2951838"/>
            <a:ext cx="2419350" cy="1477328"/>
          </a:xfrm>
          <a:prstGeom prst="rect">
            <a:avLst/>
          </a:prstGeom>
          <a:noFill/>
        </p:spPr>
        <p:txBody>
          <a:bodyPr wrap="square" lIns="0" tIns="0" rIns="0" bIns="0" rtlCol="0">
            <a:spAutoFit/>
          </a:bodyPr>
          <a:lstStyle/>
          <a:p>
            <a:pPr marL="285750" indent="-285750" rtl="0">
              <a:buFont typeface="Arial" panose="020B0604020202020204" pitchFamily="34" charset="0"/>
              <a:buChar char="•"/>
            </a:pPr>
            <a:r>
              <a:rPr lang="fr-FR" sz="1600" noProof="1">
                <a:solidFill>
                  <a:schemeClr val="accent2">
                    <a:lumMod val="75000"/>
                  </a:schemeClr>
                </a:solidFill>
              </a:rPr>
              <a:t>Valider les besoins du donneur d’ordre</a:t>
            </a:r>
          </a:p>
          <a:p>
            <a:pPr rtl="0"/>
            <a:endParaRPr lang="fr-FR" sz="1600" noProof="1">
              <a:solidFill>
                <a:schemeClr val="accent2">
                  <a:lumMod val="75000"/>
                </a:schemeClr>
              </a:solidFill>
            </a:endParaRPr>
          </a:p>
          <a:p>
            <a:pPr marL="285750" indent="-285750" rtl="0">
              <a:buFont typeface="Arial" panose="020B0604020202020204" pitchFamily="34" charset="0"/>
              <a:buChar char="•"/>
            </a:pPr>
            <a:r>
              <a:rPr lang="fr-FR" sz="1600" noProof="1">
                <a:solidFill>
                  <a:schemeClr val="accent2">
                    <a:lumMod val="75000"/>
                  </a:schemeClr>
                </a:solidFill>
              </a:rPr>
              <a:t>Relever les indicateurs clés et les mesures pertinentes</a:t>
            </a:r>
          </a:p>
        </p:txBody>
      </p:sp>
    </p:spTree>
    <p:extLst>
      <p:ext uri="{BB962C8B-B14F-4D97-AF65-F5344CB8AC3E}">
        <p14:creationId xmlns:p14="http://schemas.microsoft.com/office/powerpoint/2010/main" val="401392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15AB296A-23DF-5B8A-6E57-FF6C052B71DD}"/>
            </a:ext>
          </a:extLst>
        </p:cNvPr>
        <p:cNvGrpSpPr/>
        <p:nvPr/>
      </p:nvGrpSpPr>
      <p:grpSpPr>
        <a:xfrm>
          <a:off x="0" y="0"/>
          <a:ext cx="0" cy="0"/>
          <a:chOff x="0" y="0"/>
          <a:chExt cx="0" cy="0"/>
        </a:xfrm>
      </p:grpSpPr>
      <p:pic>
        <p:nvPicPr>
          <p:cNvPr id="2" name="Image 1" descr="Une image contenant personne, ordinateur portable, intérieur, habits&#10;&#10;Description générée automatiquement">
            <a:extLst>
              <a:ext uri="{FF2B5EF4-FFF2-40B4-BE49-F238E27FC236}">
                <a16:creationId xmlns:a16="http://schemas.microsoft.com/office/drawing/2014/main" id="{A953EC33-00BD-2615-81AE-2D18EAD90B4D}"/>
              </a:ext>
            </a:extLst>
          </p:cNvPr>
          <p:cNvPicPr>
            <a:picLocks noChangeAspect="1"/>
          </p:cNvPicPr>
          <p:nvPr/>
        </p:nvPicPr>
        <p:blipFill rotWithShape="1">
          <a:blip r:embed="rId2">
            <a:duotone>
              <a:schemeClr val="accent2">
                <a:shade val="45000"/>
                <a:satMod val="135000"/>
              </a:schemeClr>
              <a:prstClr val="white"/>
            </a:duotone>
            <a:alphaModFix amt="50000"/>
            <a:extLst>
              <a:ext uri="{837473B0-CC2E-450A-ABE3-18F120FF3D39}">
                <a1611:picAttrSrcUrl xmlns:a1611="http://schemas.microsoft.com/office/drawing/2016/11/main" r:id="rId3"/>
              </a:ext>
            </a:extLst>
          </a:blip>
          <a:srcRect t="15730"/>
          <a:stretch/>
        </p:blipFill>
        <p:spPr>
          <a:xfrm>
            <a:off x="20" y="10"/>
            <a:ext cx="12191980" cy="6857990"/>
          </a:xfrm>
          <a:prstGeom prst="rect">
            <a:avLst/>
          </a:prstGeom>
        </p:spPr>
      </p:pic>
      <p:sp>
        <p:nvSpPr>
          <p:cNvPr id="5" name="Titre 4">
            <a:extLst>
              <a:ext uri="{FF2B5EF4-FFF2-40B4-BE49-F238E27FC236}">
                <a16:creationId xmlns:a16="http://schemas.microsoft.com/office/drawing/2014/main" id="{A9570FA4-8B04-3D47-7EE7-DCC8D701AD09}"/>
              </a:ext>
            </a:extLst>
          </p:cNvPr>
          <p:cNvSpPr>
            <a:spLocks noGrp="1"/>
          </p:cNvSpPr>
          <p:nvPr>
            <p:ph type="ctrTitle"/>
          </p:nvPr>
        </p:nvSpPr>
        <p:spPr>
          <a:xfrm>
            <a:off x="1600200" y="2386744"/>
            <a:ext cx="8991600" cy="1645920"/>
          </a:xfrm>
        </p:spPr>
        <p:txBody>
          <a:bodyPr>
            <a:normAutofit/>
          </a:bodyPr>
          <a:lstStyle/>
          <a:p>
            <a:r>
              <a:rPr lang="fr-FR" dirty="0"/>
              <a:t>BLUEPRINT</a:t>
            </a:r>
          </a:p>
        </p:txBody>
      </p:sp>
    </p:spTree>
    <p:extLst>
      <p:ext uri="{BB962C8B-B14F-4D97-AF65-F5344CB8AC3E}">
        <p14:creationId xmlns:p14="http://schemas.microsoft.com/office/powerpoint/2010/main" val="9707820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8BFC1F5-313C-1A97-213D-D105B298F1AC}"/>
              </a:ext>
            </a:extLst>
          </p:cNvPr>
          <p:cNvSpPr txBox="1"/>
          <p:nvPr/>
        </p:nvSpPr>
        <p:spPr>
          <a:xfrm>
            <a:off x="872489" y="343894"/>
            <a:ext cx="9416499" cy="369332"/>
          </a:xfrm>
          <a:prstGeom prst="rect">
            <a:avLst/>
          </a:prstGeom>
          <a:noFill/>
        </p:spPr>
        <p:txBody>
          <a:bodyPr wrap="square" rtlCol="0">
            <a:spAutoFit/>
          </a:bodyPr>
          <a:lstStyle/>
          <a:p>
            <a:pPr marL="0" lvl="1"/>
            <a:r>
              <a:rPr lang="fr-FR" dirty="0">
                <a:solidFill>
                  <a:schemeClr val="accent2">
                    <a:lumMod val="75000"/>
                  </a:schemeClr>
                </a:solidFill>
                <a:latin typeface="Arial Nova Light" panose="020B0304020202020204" pitchFamily="34" charset="0"/>
              </a:rPr>
              <a:t>2.2</a:t>
            </a:r>
            <a:r>
              <a:rPr lang="fr-FR" dirty="0">
                <a:solidFill>
                  <a:schemeClr val="tx1">
                    <a:lumMod val="65000"/>
                    <a:lumOff val="35000"/>
                  </a:schemeClr>
                </a:solidFill>
                <a:latin typeface="Arial Nova Light" panose="020B0304020202020204" pitchFamily="34" charset="0"/>
              </a:rPr>
              <a:t>	</a:t>
            </a:r>
            <a:r>
              <a:rPr lang="fr-FR" sz="1800" dirty="0">
                <a:solidFill>
                  <a:schemeClr val="accent2">
                    <a:lumMod val="75000"/>
                  </a:schemeClr>
                </a:solidFill>
                <a:latin typeface="Abadi Extra Light" panose="020B0204020104020204" pitchFamily="34" charset="0"/>
              </a:rPr>
              <a:t> Définir les besoins, les paramètres, les mesures, et les rôles dans un </a:t>
            </a:r>
            <a:r>
              <a:rPr lang="fr-FR" sz="1800" dirty="0" err="1">
                <a:solidFill>
                  <a:schemeClr val="accent2">
                    <a:lumMod val="75000"/>
                  </a:schemeClr>
                </a:solidFill>
                <a:latin typeface="Abadi Extra Light" panose="020B0204020104020204" pitchFamily="34" charset="0"/>
              </a:rPr>
              <a:t>Blueprint</a:t>
            </a:r>
            <a:endParaRPr lang="fr-FR" dirty="0">
              <a:solidFill>
                <a:schemeClr val="tx1">
                  <a:lumMod val="65000"/>
                  <a:lumOff val="35000"/>
                </a:schemeClr>
              </a:solidFill>
              <a:latin typeface="Arial Nova Light" panose="020B0304020202020204" pitchFamily="34" charset="0"/>
            </a:endParaRPr>
          </a:p>
        </p:txBody>
      </p:sp>
      <p:sp>
        <p:nvSpPr>
          <p:cNvPr id="3" name="ZoneTexte 2">
            <a:extLst>
              <a:ext uri="{FF2B5EF4-FFF2-40B4-BE49-F238E27FC236}">
                <a16:creationId xmlns:a16="http://schemas.microsoft.com/office/drawing/2014/main" id="{FD98C84C-E8DF-3E9A-57ED-A26F35B6ACFA}"/>
              </a:ext>
            </a:extLst>
          </p:cNvPr>
          <p:cNvSpPr txBox="1"/>
          <p:nvPr/>
        </p:nvSpPr>
        <p:spPr>
          <a:xfrm>
            <a:off x="10577196" y="495414"/>
            <a:ext cx="1249541" cy="261610"/>
          </a:xfrm>
          <a:prstGeom prst="rect">
            <a:avLst/>
          </a:prstGeom>
          <a:noFill/>
          <a:ln>
            <a:noFill/>
          </a:ln>
        </p:spPr>
        <p:txBody>
          <a:bodyPr wrap="square">
            <a:spAutoFit/>
          </a:bodyPr>
          <a:lstStyle/>
          <a:p>
            <a:pPr algn="ctr"/>
            <a:r>
              <a:rPr lang="fr-FR" sz="1100" i="1" dirty="0">
                <a:solidFill>
                  <a:srgbClr val="0070C0"/>
                </a:solidFill>
                <a:hlinkClick r:id="rId2">
                  <a:extLst>
                    <a:ext uri="{A12FA001-AC4F-418D-AE19-62706E023703}">
                      <ahyp:hlinkClr xmlns:ahyp="http://schemas.microsoft.com/office/drawing/2018/hyperlinkcolor" val="tx"/>
                    </a:ext>
                  </a:extLst>
                </a:hlinkClick>
              </a:rPr>
              <a:t>Blue_print.xlsx</a:t>
            </a:r>
            <a:endParaRPr lang="fr-FR" sz="1100" i="1" dirty="0">
              <a:solidFill>
                <a:srgbClr val="0070C0"/>
              </a:solidFill>
            </a:endParaRPr>
          </a:p>
        </p:txBody>
      </p:sp>
      <p:sp>
        <p:nvSpPr>
          <p:cNvPr id="7" name="ZoneTexte 6">
            <a:extLst>
              <a:ext uri="{FF2B5EF4-FFF2-40B4-BE49-F238E27FC236}">
                <a16:creationId xmlns:a16="http://schemas.microsoft.com/office/drawing/2014/main" id="{8A6BB550-891C-2B1F-7E62-8349724FDFC7}"/>
              </a:ext>
            </a:extLst>
          </p:cNvPr>
          <p:cNvSpPr txBox="1"/>
          <p:nvPr/>
        </p:nvSpPr>
        <p:spPr>
          <a:xfrm>
            <a:off x="879115" y="1013294"/>
            <a:ext cx="4297183" cy="4185761"/>
          </a:xfrm>
          <a:prstGeom prst="rect">
            <a:avLst/>
          </a:prstGeom>
          <a:noFill/>
        </p:spPr>
        <p:txBody>
          <a:bodyPr wrap="square" rtlCol="0">
            <a:spAutoFit/>
          </a:bodyPr>
          <a:lstStyle/>
          <a:p>
            <a:pPr marL="285750" lvl="1" indent="-285750">
              <a:buFont typeface="Wingdings" panose="05000000000000000000" pitchFamily="2" charset="2"/>
              <a:buChar char="q"/>
            </a:pPr>
            <a:r>
              <a:rPr lang="fr-FR" sz="1400" dirty="0">
                <a:solidFill>
                  <a:schemeClr val="accent2">
                    <a:lumMod val="75000"/>
                  </a:schemeClr>
                </a:solidFill>
              </a:rPr>
              <a:t>Audience : Directeur Général &amp; Directeur Marketing</a:t>
            </a:r>
          </a:p>
          <a:p>
            <a:pPr marL="285750" indent="-285750">
              <a:buFont typeface="Wingdings" panose="05000000000000000000" pitchFamily="2" charset="2"/>
              <a:buChar char="q"/>
            </a:pPr>
            <a:endParaRPr lang="fr-FR" sz="1400" dirty="0">
              <a:solidFill>
                <a:schemeClr val="accent2">
                  <a:lumMod val="75000"/>
                </a:schemeClr>
              </a:solidFill>
            </a:endParaRPr>
          </a:p>
          <a:p>
            <a:pPr marL="285750" indent="-285750">
              <a:buFont typeface="Wingdings" panose="05000000000000000000" pitchFamily="2" charset="2"/>
              <a:buChar char="q"/>
            </a:pPr>
            <a:r>
              <a:rPr lang="fr-FR" sz="1400" dirty="0" err="1">
                <a:solidFill>
                  <a:schemeClr val="accent2">
                    <a:lumMod val="75000"/>
                  </a:schemeClr>
                </a:solidFill>
              </a:rPr>
              <a:t>Story-telling</a:t>
            </a:r>
            <a:r>
              <a:rPr lang="fr-FR" sz="1400" dirty="0">
                <a:solidFill>
                  <a:schemeClr val="accent2">
                    <a:lumMod val="75000"/>
                  </a:schemeClr>
                </a:solidFill>
              </a:rPr>
              <a:t> en 5 onglets pour mieux comprendre notre attrition à travers :</a:t>
            </a:r>
          </a:p>
          <a:p>
            <a:pPr marL="742950" lvl="1" indent="-285750">
              <a:buFont typeface="Wingdings" panose="05000000000000000000" pitchFamily="2" charset="2"/>
              <a:buChar char="ü"/>
            </a:pPr>
            <a:r>
              <a:rPr lang="fr-FR" sz="1400" dirty="0">
                <a:solidFill>
                  <a:schemeClr val="accent2">
                    <a:lumMod val="75000"/>
                  </a:schemeClr>
                </a:solidFill>
              </a:rPr>
              <a:t>Le taux d’attrition et de fidélité</a:t>
            </a:r>
          </a:p>
          <a:p>
            <a:pPr marL="742950" lvl="1" indent="-285750">
              <a:buFont typeface="Wingdings" panose="05000000000000000000" pitchFamily="2" charset="2"/>
              <a:buChar char="ü"/>
            </a:pPr>
            <a:r>
              <a:rPr lang="fr-FR" sz="1400" dirty="0">
                <a:solidFill>
                  <a:schemeClr val="accent2">
                    <a:lumMod val="75000"/>
                  </a:schemeClr>
                </a:solidFill>
              </a:rPr>
              <a:t>le comportement de consommation pour cerner le profil du « churn »</a:t>
            </a:r>
          </a:p>
          <a:p>
            <a:pPr marL="742950" lvl="1" indent="-285750">
              <a:buFont typeface="Wingdings" panose="05000000000000000000" pitchFamily="2" charset="2"/>
              <a:buChar char="ü"/>
            </a:pPr>
            <a:r>
              <a:rPr lang="fr-FR" sz="1400" dirty="0">
                <a:solidFill>
                  <a:schemeClr val="accent2">
                    <a:lumMod val="75000"/>
                  </a:schemeClr>
                </a:solidFill>
              </a:rPr>
              <a:t>le taux de satisfaction client</a:t>
            </a:r>
          </a:p>
          <a:p>
            <a:pPr marL="742950" lvl="1" indent="-285750">
              <a:buFont typeface="Wingdings" panose="05000000000000000000" pitchFamily="2" charset="2"/>
              <a:buChar char="ü"/>
            </a:pPr>
            <a:r>
              <a:rPr lang="fr-FR" sz="1400" dirty="0">
                <a:solidFill>
                  <a:schemeClr val="accent2">
                    <a:lumMod val="75000"/>
                  </a:schemeClr>
                </a:solidFill>
              </a:rPr>
              <a:t>Le Chiffre d’affaires</a:t>
            </a:r>
          </a:p>
          <a:p>
            <a:pPr marL="742950" lvl="1" indent="-285750">
              <a:buFont typeface="Wingdings" panose="05000000000000000000" pitchFamily="2" charset="2"/>
              <a:buChar char="ü"/>
            </a:pPr>
            <a:r>
              <a:rPr lang="fr-FR" sz="1400" dirty="0">
                <a:solidFill>
                  <a:schemeClr val="accent2">
                    <a:lumMod val="75000"/>
                  </a:schemeClr>
                </a:solidFill>
              </a:rPr>
              <a:t>La clientèle de + 67 ans vivant à San Diego (Californie – USA)</a:t>
            </a:r>
          </a:p>
          <a:p>
            <a:pPr lvl="1"/>
            <a:endParaRPr lang="fr-FR" sz="1400" dirty="0">
              <a:solidFill>
                <a:schemeClr val="accent2">
                  <a:lumMod val="75000"/>
                </a:schemeClr>
              </a:solidFill>
            </a:endParaRPr>
          </a:p>
          <a:p>
            <a:pPr marL="285750" indent="-285750">
              <a:buFont typeface="Wingdings" panose="05000000000000000000" pitchFamily="2" charset="2"/>
              <a:buChar char="q"/>
            </a:pPr>
            <a:r>
              <a:rPr lang="fr-FR" sz="1400" dirty="0">
                <a:solidFill>
                  <a:schemeClr val="accent2">
                    <a:lumMod val="75000"/>
                  </a:schemeClr>
                </a:solidFill>
              </a:rPr>
              <a:t>Identifier les KPI’s nécessaires à confronter avec les différents segments (contrats, offres, genre, âge, CLV, durée d’engagement, …)</a:t>
            </a:r>
          </a:p>
          <a:p>
            <a:endParaRPr lang="fr-FR" sz="1400" dirty="0">
              <a:solidFill>
                <a:schemeClr val="accent2">
                  <a:lumMod val="75000"/>
                </a:schemeClr>
              </a:solidFill>
            </a:endParaRPr>
          </a:p>
          <a:p>
            <a:pPr marL="285750" indent="-285750">
              <a:buFont typeface="Wingdings" panose="05000000000000000000" pitchFamily="2" charset="2"/>
              <a:buChar char="q"/>
            </a:pPr>
            <a:r>
              <a:rPr lang="fr-FR" sz="1400" dirty="0">
                <a:solidFill>
                  <a:schemeClr val="accent2">
                    <a:lumMod val="75000"/>
                  </a:schemeClr>
                </a:solidFill>
              </a:rPr>
              <a:t>Définir des visualisations appropriées</a:t>
            </a:r>
          </a:p>
          <a:p>
            <a:endParaRPr lang="fr-FR" sz="1400" dirty="0">
              <a:solidFill>
                <a:schemeClr val="accent2">
                  <a:lumMod val="75000"/>
                </a:schemeClr>
              </a:solidFill>
            </a:endParaRPr>
          </a:p>
          <a:p>
            <a:pPr marL="285750" indent="-285750">
              <a:buFont typeface="Wingdings" panose="05000000000000000000" pitchFamily="2" charset="2"/>
              <a:buChar char="q"/>
            </a:pPr>
            <a:r>
              <a:rPr lang="fr-FR" sz="1400" dirty="0">
                <a:solidFill>
                  <a:schemeClr val="accent2">
                    <a:lumMod val="75000"/>
                  </a:schemeClr>
                </a:solidFill>
              </a:rPr>
              <a:t>Définir les rôles</a:t>
            </a:r>
          </a:p>
        </p:txBody>
      </p:sp>
      <p:pic>
        <p:nvPicPr>
          <p:cNvPr id="9" name="Image 8">
            <a:extLst>
              <a:ext uri="{FF2B5EF4-FFF2-40B4-BE49-F238E27FC236}">
                <a16:creationId xmlns:a16="http://schemas.microsoft.com/office/drawing/2014/main" id="{D609B154-8E80-2F29-0240-D1EAB5B370E0}"/>
              </a:ext>
            </a:extLst>
          </p:cNvPr>
          <p:cNvPicPr>
            <a:picLocks noChangeAspect="1"/>
          </p:cNvPicPr>
          <p:nvPr/>
        </p:nvPicPr>
        <p:blipFill>
          <a:blip r:embed="rId3"/>
          <a:stretch>
            <a:fillRect/>
          </a:stretch>
        </p:blipFill>
        <p:spPr>
          <a:xfrm>
            <a:off x="6011187" y="1753964"/>
            <a:ext cx="5758551" cy="1210867"/>
          </a:xfrm>
          <a:prstGeom prst="rect">
            <a:avLst/>
          </a:prstGeom>
        </p:spPr>
      </p:pic>
      <p:pic>
        <p:nvPicPr>
          <p:cNvPr id="11" name="Image 10">
            <a:extLst>
              <a:ext uri="{FF2B5EF4-FFF2-40B4-BE49-F238E27FC236}">
                <a16:creationId xmlns:a16="http://schemas.microsoft.com/office/drawing/2014/main" id="{573FCAB1-2BF0-5171-4251-8C04A573B0F7}"/>
              </a:ext>
            </a:extLst>
          </p:cNvPr>
          <p:cNvPicPr>
            <a:picLocks noChangeAspect="1"/>
          </p:cNvPicPr>
          <p:nvPr/>
        </p:nvPicPr>
        <p:blipFill>
          <a:blip r:embed="rId4"/>
          <a:stretch>
            <a:fillRect/>
          </a:stretch>
        </p:blipFill>
        <p:spPr>
          <a:xfrm>
            <a:off x="6024161" y="3029446"/>
            <a:ext cx="5755099" cy="1336252"/>
          </a:xfrm>
          <a:prstGeom prst="rect">
            <a:avLst/>
          </a:prstGeom>
        </p:spPr>
      </p:pic>
      <p:pic>
        <p:nvPicPr>
          <p:cNvPr id="13" name="Image 12">
            <a:extLst>
              <a:ext uri="{FF2B5EF4-FFF2-40B4-BE49-F238E27FC236}">
                <a16:creationId xmlns:a16="http://schemas.microsoft.com/office/drawing/2014/main" id="{DCA26872-A8CD-2E9F-85AF-A2D3D72EA210}"/>
              </a:ext>
            </a:extLst>
          </p:cNvPr>
          <p:cNvPicPr>
            <a:picLocks noChangeAspect="1"/>
          </p:cNvPicPr>
          <p:nvPr/>
        </p:nvPicPr>
        <p:blipFill>
          <a:blip r:embed="rId5"/>
          <a:stretch>
            <a:fillRect/>
          </a:stretch>
        </p:blipFill>
        <p:spPr>
          <a:xfrm>
            <a:off x="5987333" y="836083"/>
            <a:ext cx="5799852" cy="864890"/>
          </a:xfrm>
          <a:prstGeom prst="rect">
            <a:avLst/>
          </a:prstGeom>
        </p:spPr>
      </p:pic>
      <p:pic>
        <p:nvPicPr>
          <p:cNvPr id="15" name="Image 14">
            <a:extLst>
              <a:ext uri="{FF2B5EF4-FFF2-40B4-BE49-F238E27FC236}">
                <a16:creationId xmlns:a16="http://schemas.microsoft.com/office/drawing/2014/main" id="{FCA7E6DB-C8E0-B783-AC4C-D5BFBE59DA2B}"/>
              </a:ext>
            </a:extLst>
          </p:cNvPr>
          <p:cNvPicPr>
            <a:picLocks noChangeAspect="1"/>
          </p:cNvPicPr>
          <p:nvPr/>
        </p:nvPicPr>
        <p:blipFill>
          <a:blip r:embed="rId6"/>
          <a:stretch>
            <a:fillRect/>
          </a:stretch>
        </p:blipFill>
        <p:spPr>
          <a:xfrm>
            <a:off x="6004236" y="4444780"/>
            <a:ext cx="5805229" cy="812082"/>
          </a:xfrm>
          <a:prstGeom prst="rect">
            <a:avLst/>
          </a:prstGeom>
        </p:spPr>
      </p:pic>
      <p:pic>
        <p:nvPicPr>
          <p:cNvPr id="17" name="Image 16">
            <a:extLst>
              <a:ext uri="{FF2B5EF4-FFF2-40B4-BE49-F238E27FC236}">
                <a16:creationId xmlns:a16="http://schemas.microsoft.com/office/drawing/2014/main" id="{02DD4B76-4178-4B5A-DEFF-B76FFC93B802}"/>
              </a:ext>
            </a:extLst>
          </p:cNvPr>
          <p:cNvPicPr>
            <a:picLocks noChangeAspect="1"/>
          </p:cNvPicPr>
          <p:nvPr/>
        </p:nvPicPr>
        <p:blipFill>
          <a:blip r:embed="rId7"/>
          <a:stretch>
            <a:fillRect/>
          </a:stretch>
        </p:blipFill>
        <p:spPr>
          <a:xfrm>
            <a:off x="6074797" y="5318986"/>
            <a:ext cx="5737842" cy="1017412"/>
          </a:xfrm>
          <a:prstGeom prst="rect">
            <a:avLst/>
          </a:prstGeom>
        </p:spPr>
      </p:pic>
    </p:spTree>
    <p:extLst>
      <p:ext uri="{BB962C8B-B14F-4D97-AF65-F5344CB8AC3E}">
        <p14:creationId xmlns:p14="http://schemas.microsoft.com/office/powerpoint/2010/main" val="988579299"/>
      </p:ext>
    </p:extLst>
  </p:cSld>
  <p:clrMapOvr>
    <a:masterClrMapping/>
  </p:clrMapOvr>
</p:sld>
</file>

<file path=ppt/theme/theme1.xml><?xml version="1.0" encoding="utf-8"?>
<a:theme xmlns:a="http://schemas.openxmlformats.org/drawingml/2006/main" name="Colis">
  <a:themeElements>
    <a:clrScheme name="Colis">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olis">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lis">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BEB954-4024-4CCF-A9D6-4C00FDC028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TM10001115[[fn=Colis]]</Template>
  <TotalTime>21667</TotalTime>
  <Words>1948</Words>
  <Application>Microsoft Office PowerPoint</Application>
  <PresentationFormat>Grand écran</PresentationFormat>
  <Paragraphs>490</Paragraphs>
  <Slides>26</Slides>
  <Notes>8</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26</vt:i4>
      </vt:variant>
    </vt:vector>
  </HeadingPairs>
  <TitlesOfParts>
    <vt:vector size="38" baseType="lpstr">
      <vt:lpstr>Abadi</vt:lpstr>
      <vt:lpstr>Abadi Extra Light</vt:lpstr>
      <vt:lpstr>Arial</vt:lpstr>
      <vt:lpstr>Arial Nova</vt:lpstr>
      <vt:lpstr>Arial Nova Light</vt:lpstr>
      <vt:lpstr>Calibri</vt:lpstr>
      <vt:lpstr>Courier New</vt:lpstr>
      <vt:lpstr>Gill Sans MT</vt:lpstr>
      <vt:lpstr>Segoe UI</vt:lpstr>
      <vt:lpstr>Segoe UI Semibold</vt:lpstr>
      <vt:lpstr>Wingdings</vt:lpstr>
      <vt:lpstr>Colis</vt:lpstr>
      <vt:lpstr>Analyse de l’attrition client dans un Dashboard</vt:lpstr>
      <vt:lpstr>Présentation PowerPoint</vt:lpstr>
      <vt:lpstr>Diapositive 9</vt:lpstr>
      <vt:lpstr>Présentation PowerPoint</vt:lpstr>
      <vt:lpstr>Choix de l’outil de visualisation Power BI</vt:lpstr>
      <vt:lpstr>Contexte de l’etude</vt:lpstr>
      <vt:lpstr>Présentation PowerPoint</vt:lpstr>
      <vt:lpstr>BLUEPRINT</vt:lpstr>
      <vt:lpstr>Présentation PowerPoint</vt:lpstr>
      <vt:lpstr>Mock-up</vt:lpstr>
      <vt:lpstr>Présentation PowerPoint</vt:lpstr>
      <vt:lpstr>Pre-processing avec power query</vt:lpstr>
      <vt:lpstr>Présentation PowerPoint</vt:lpstr>
      <vt:lpstr>Présentation PowerPoint</vt:lpstr>
      <vt:lpstr>Elaboration de notre rapport AVEC POWER BI DESKTOP</vt:lpstr>
      <vt:lpstr>Présentation PowerPoint</vt:lpstr>
      <vt:lpstr>Présentation PowerPoint</vt:lpstr>
      <vt:lpstr>Analyse et interprétation des résultats</vt:lpstr>
      <vt:lpstr>Telco_Churn_analysis</vt:lpstr>
      <vt:lpstr>1 - Taux d'attrition</vt:lpstr>
      <vt:lpstr>2 - Comportement du churn</vt:lpstr>
      <vt:lpstr>3 - Satisfaction client</vt:lpstr>
      <vt:lpstr>4 - Coût du churn</vt:lpstr>
      <vt:lpstr>5 - Focus San Diego</vt:lpstr>
      <vt:lpstr>Pistes de réflexions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De l’attrition</dc:title>
  <dc:creator>Myosotis _13</dc:creator>
  <cp:lastModifiedBy>Myosotis _13</cp:lastModifiedBy>
  <cp:revision>1</cp:revision>
  <dcterms:created xsi:type="dcterms:W3CDTF">2024-02-05T13:16:50Z</dcterms:created>
  <dcterms:modified xsi:type="dcterms:W3CDTF">2024-02-26T01:12:16Z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